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317" r:id="rId6"/>
    <p:sldId id="318" r:id="rId7"/>
    <p:sldId id="319" r:id="rId8"/>
    <p:sldId id="320" r:id="rId9"/>
    <p:sldId id="322" r:id="rId10"/>
    <p:sldId id="260" r:id="rId11"/>
    <p:sldId id="325" r:id="rId12"/>
    <p:sldId id="326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327" r:id="rId42"/>
    <p:sldId id="328" r:id="rId43"/>
    <p:sldId id="294" r:id="rId44"/>
    <p:sldId id="297" r:id="rId45"/>
    <p:sldId id="323" r:id="rId46"/>
    <p:sldId id="324" r:id="rId47"/>
    <p:sldId id="298" r:id="rId48"/>
    <p:sldId id="299" r:id="rId49"/>
    <p:sldId id="329" r:id="rId50"/>
    <p:sldId id="330" r:id="rId51"/>
    <p:sldId id="331" r:id="rId52"/>
    <p:sldId id="332" r:id="rId53"/>
    <p:sldId id="333" r:id="rId54"/>
    <p:sldId id="300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</p:sldIdLst>
  <p:sldSz cx="10693400" cy="7562850"/>
  <p:notesSz cx="10693400" cy="75628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94" autoAdjust="0"/>
  </p:normalViewPr>
  <p:slideViewPr>
    <p:cSldViewPr>
      <p:cViewPr varScale="1">
        <p:scale>
          <a:sx n="72" d="100"/>
          <a:sy n="72" d="100"/>
        </p:scale>
        <p:origin x="1411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018AE-A6A7-40E2-8D0E-D46CA41EDC8F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42B82-A993-4B1D-B3DF-F0CF26A34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Forward Net(Fully Connected) </a:t>
            </a:r>
            <a:r>
              <a:rPr lang="ko-KR" altLang="en-US" dirty="0"/>
              <a:t>뿐 아니라</a:t>
            </a:r>
            <a:r>
              <a:rPr lang="en-US" altLang="ko-KR" dirty="0"/>
              <a:t>. </a:t>
            </a:r>
            <a:r>
              <a:rPr lang="ko-KR" altLang="en-US" dirty="0"/>
              <a:t>입력을 여러 개로 나눠서 나중에 합치면 형태도 생각 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9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5*5*3</a:t>
            </a:r>
            <a:r>
              <a:rPr lang="ko-KR" altLang="en-US" dirty="0"/>
              <a:t>개 만큼의 </a:t>
            </a:r>
            <a:r>
              <a:rPr lang="en-US" altLang="ko-KR" dirty="0"/>
              <a:t>x</a:t>
            </a:r>
            <a:r>
              <a:rPr lang="ko-KR" altLang="en-US" dirty="0"/>
              <a:t>가 있음 </a:t>
            </a:r>
            <a:r>
              <a:rPr lang="en-US" altLang="ko-KR" dirty="0"/>
              <a:t>– 1</a:t>
            </a:r>
            <a:r>
              <a:rPr lang="ko-KR" altLang="en-US" dirty="0"/>
              <a:t>개의 숫자로 </a:t>
            </a:r>
            <a:r>
              <a:rPr lang="ko-KR" altLang="en-US" dirty="0" err="1"/>
              <a:t>만듬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Wx_b</a:t>
            </a:r>
            <a:r>
              <a:rPr lang="ko-KR" altLang="en-US" dirty="0"/>
              <a:t>를 이용해서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72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937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Stride 3</a:t>
            </a:r>
            <a:r>
              <a:rPr lang="ko-KR" altLang="en-US" dirty="0"/>
              <a:t>은 할 수가 없음</a:t>
            </a:r>
            <a:endParaRPr lang="en-US" altLang="ko-KR" dirty="0"/>
          </a:p>
          <a:p>
            <a:r>
              <a:rPr lang="ko-KR" altLang="en-US" dirty="0"/>
              <a:t>이미지가 자꾸 </a:t>
            </a:r>
            <a:r>
              <a:rPr lang="ko-KR" altLang="en-US" dirty="0" err="1"/>
              <a:t>작아짐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정보를 잃어버림 </a:t>
            </a:r>
            <a:r>
              <a:rPr lang="en-US" altLang="ko-KR" dirty="0"/>
              <a:t>– padding </a:t>
            </a:r>
            <a:r>
              <a:rPr lang="ko-KR" altLang="en-US" dirty="0"/>
              <a:t>개념을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50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그림이 작아지는 것을 방지 </a:t>
            </a:r>
            <a:r>
              <a:rPr lang="en-US" altLang="ko-KR" dirty="0"/>
              <a:t>2. </a:t>
            </a:r>
            <a:r>
              <a:rPr lang="ko-KR" altLang="en-US" dirty="0"/>
              <a:t>모서리임을 알려주기 위함 </a:t>
            </a:r>
            <a:r>
              <a:rPr lang="en-US" altLang="ko-KR" dirty="0"/>
              <a:t>– padding</a:t>
            </a:r>
            <a:r>
              <a:rPr lang="ko-KR" altLang="en-US" dirty="0"/>
              <a:t>을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263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COV</a:t>
            </a:r>
            <a:r>
              <a:rPr lang="ko-KR" altLang="en-US" dirty="0"/>
              <a:t>을 실행시켜도 같은 사이즈의 이미지가 나옴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945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Weight</a:t>
            </a:r>
            <a:r>
              <a:rPr lang="ko-KR" altLang="en-US" dirty="0"/>
              <a:t>의 개수는 얼마나 될 때</a:t>
            </a:r>
            <a:endParaRPr lang="en-US" altLang="ko-KR" dirty="0"/>
          </a:p>
          <a:p>
            <a:r>
              <a:rPr lang="en-US" altLang="ko-KR" dirty="0"/>
              <a:t>5*5*3</a:t>
            </a:r>
            <a:r>
              <a:rPr lang="ko-KR" altLang="en-US" dirty="0"/>
              <a:t>개 </a:t>
            </a:r>
            <a:r>
              <a:rPr lang="en-US" altLang="ko-KR" dirty="0"/>
              <a:t>+ 5*5*6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초기화후 학습을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4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사이즈를 작게 만드는 것을 </a:t>
            </a:r>
            <a:r>
              <a:rPr lang="ko-KR" altLang="en-US" dirty="0" err="1"/>
              <a:t>풀링이라고</a:t>
            </a:r>
            <a:r>
              <a:rPr lang="ko-KR" altLang="en-US" dirty="0"/>
              <a:t>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44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어떤식으로</a:t>
            </a:r>
            <a:r>
              <a:rPr lang="ko-KR" altLang="en-US" dirty="0"/>
              <a:t> 쌓을지는 자유</a:t>
            </a:r>
            <a:endParaRPr lang="en-US" altLang="ko-KR" dirty="0"/>
          </a:p>
          <a:p>
            <a:r>
              <a:rPr lang="ko-KR" altLang="en-US" dirty="0"/>
              <a:t>마지막에 </a:t>
            </a:r>
            <a:r>
              <a:rPr lang="en-US" altLang="ko-KR" dirty="0"/>
              <a:t>FC</a:t>
            </a:r>
            <a:r>
              <a:rPr lang="ko-KR" altLang="en-US" dirty="0"/>
              <a:t>를 이용하여 </a:t>
            </a:r>
            <a:r>
              <a:rPr lang="en-US" altLang="ko-KR" dirty="0"/>
              <a:t>Labeling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12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LeCun</a:t>
            </a:r>
            <a:r>
              <a:rPr lang="ko-KR" altLang="en-US" dirty="0"/>
              <a:t>이 처음 제시한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597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이미지넷에서 </a:t>
            </a:r>
            <a:r>
              <a:rPr lang="en-US" altLang="ko-KR" dirty="0"/>
              <a:t>1</a:t>
            </a:r>
            <a:r>
              <a:rPr lang="ko-KR" altLang="en-US" dirty="0"/>
              <a:t>등을 하면서 많은 관심을 끔</a:t>
            </a:r>
            <a:endParaRPr lang="en-US" altLang="ko-KR" dirty="0"/>
          </a:p>
          <a:p>
            <a:r>
              <a:rPr lang="en-US" altLang="ko-KR" dirty="0"/>
              <a:t>35K</a:t>
            </a:r>
            <a:r>
              <a:rPr lang="ko-KR" altLang="en-US" dirty="0"/>
              <a:t>의 </a:t>
            </a:r>
            <a:r>
              <a:rPr lang="en-US" altLang="ko-KR" dirty="0"/>
              <a:t>weight parameter</a:t>
            </a:r>
            <a:r>
              <a:rPr lang="ko-KR" altLang="en-US" dirty="0"/>
              <a:t>가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고양이가 그림을 볼 때 뉴런들이 부분부분 반응 한다는 걸 알게 됨</a:t>
            </a:r>
            <a:endParaRPr lang="en-US" altLang="ko-KR" dirty="0"/>
          </a:p>
          <a:p>
            <a:r>
              <a:rPr lang="ko-KR" altLang="en-US" dirty="0"/>
              <a:t>입력을 나눠 받는 거에서 착안함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048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NORM </a:t>
            </a:r>
            <a:r>
              <a:rPr lang="ko-KR" altLang="en-US" dirty="0"/>
              <a:t>레이어는 최근에 많이 사용하지 않음</a:t>
            </a:r>
            <a:endParaRPr lang="en-US" altLang="ko-KR" dirty="0"/>
          </a:p>
          <a:p>
            <a:r>
              <a:rPr lang="ko-KR" altLang="en-US" dirty="0"/>
              <a:t>이미지넷은 </a:t>
            </a:r>
            <a:r>
              <a:rPr lang="en-US" altLang="ko-KR" dirty="0"/>
              <a:t>1000</a:t>
            </a:r>
            <a:r>
              <a:rPr lang="ko-KR" altLang="en-US" dirty="0"/>
              <a:t>개의 레이블 중에 맞추는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27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레고 섞듯이 </a:t>
            </a:r>
            <a:r>
              <a:rPr lang="ko-KR" altLang="en-US" dirty="0" err="1"/>
              <a:t>재밌는</a:t>
            </a:r>
            <a:r>
              <a:rPr lang="ko-KR" altLang="en-US" dirty="0"/>
              <a:t> 구조</a:t>
            </a:r>
            <a:r>
              <a:rPr lang="en-US" altLang="ko-KR" dirty="0"/>
              <a:t>. 2014</a:t>
            </a:r>
            <a:r>
              <a:rPr lang="ko-KR" altLang="en-US" dirty="0"/>
              <a:t>년에 우승을 한 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95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최강자</a:t>
            </a:r>
            <a:r>
              <a:rPr lang="en-US" altLang="ko-KR" dirty="0"/>
              <a:t>. </a:t>
            </a:r>
            <a:r>
              <a:rPr lang="ko-KR" altLang="en-US" dirty="0"/>
              <a:t>사람을 뛰어 넘음</a:t>
            </a:r>
            <a:endParaRPr lang="en-US" altLang="ko-KR" dirty="0"/>
          </a:p>
          <a:p>
            <a:r>
              <a:rPr lang="ko-KR" altLang="en-US" dirty="0" err="1"/>
              <a:t>이미지넷뿐</a:t>
            </a:r>
            <a:r>
              <a:rPr lang="ko-KR" altLang="en-US" dirty="0"/>
              <a:t> 아니라 많은 대회를 다 </a:t>
            </a:r>
            <a:r>
              <a:rPr lang="en-US" altLang="ko-KR" dirty="0"/>
              <a:t>1</a:t>
            </a:r>
            <a:r>
              <a:rPr lang="ko-KR" altLang="en-US" dirty="0" err="1"/>
              <a:t>등함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24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152</a:t>
            </a:r>
            <a:r>
              <a:rPr lang="ko-KR" altLang="en-US" dirty="0"/>
              <a:t>개의 레이어를 사용</a:t>
            </a:r>
            <a:r>
              <a:rPr lang="en-US" altLang="ko-KR" dirty="0"/>
              <a:t>. </a:t>
            </a:r>
            <a:r>
              <a:rPr lang="ko-KR" altLang="en-US" dirty="0"/>
              <a:t>학습이 어렵지 않을까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Fastforward</a:t>
            </a:r>
            <a:r>
              <a:rPr lang="en-US" altLang="ko-KR" dirty="0"/>
              <a:t> </a:t>
            </a:r>
            <a:r>
              <a:rPr lang="ko-KR" altLang="en-US" dirty="0"/>
              <a:t>개념을 사용해서 해결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55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중간에 값을 훅 뛰어넘음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24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레이어가 깊지만 실제 학습하는 입장에서 그리 깊지는 않음</a:t>
            </a:r>
            <a:endParaRPr lang="en-US" altLang="ko-KR" dirty="0"/>
          </a:p>
          <a:p>
            <a:r>
              <a:rPr lang="ko-KR" altLang="en-US" dirty="0"/>
              <a:t>왜 잘되는지는 사실 잘 모름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14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다르지만 유사한 아이디어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36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한국의 </a:t>
            </a:r>
            <a:r>
              <a:rPr lang="ko-KR" altLang="en-US" dirty="0" err="1"/>
              <a:t>윤김</a:t>
            </a:r>
            <a:r>
              <a:rPr lang="ko-KR" altLang="en-US" dirty="0"/>
              <a:t> 박사가 텍스트를 </a:t>
            </a:r>
            <a:r>
              <a:rPr lang="en-US" altLang="ko-KR" dirty="0"/>
              <a:t>CNN</a:t>
            </a:r>
            <a:r>
              <a:rPr lang="ko-KR" altLang="en-US" dirty="0"/>
              <a:t>으로 </a:t>
            </a:r>
            <a:r>
              <a:rPr lang="ko-KR" altLang="en-US" dirty="0" err="1"/>
              <a:t>처리해봄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128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알파고</a:t>
            </a:r>
            <a:r>
              <a:rPr lang="ko-KR" altLang="en-US" dirty="0"/>
              <a:t> 네이처 논문을 보면 대충 무슨 뜻인지 알겠지요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3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Local related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68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나눠서 입력 받는 것을 </a:t>
            </a:r>
            <a:r>
              <a:rPr lang="en-US" altLang="ko-KR" dirty="0"/>
              <a:t>Conv </a:t>
            </a:r>
            <a:r>
              <a:rPr lang="ko-KR" altLang="en-US" dirty="0"/>
              <a:t>층이라고 부름</a:t>
            </a:r>
            <a:endParaRPr lang="en-US" altLang="ko-KR" dirty="0"/>
          </a:p>
          <a:p>
            <a:r>
              <a:rPr lang="ko-KR" altLang="en-US" dirty="0"/>
              <a:t>중간에 </a:t>
            </a:r>
            <a:r>
              <a:rPr lang="en-US" altLang="ko-KR" dirty="0"/>
              <a:t>Pooling</a:t>
            </a:r>
            <a:r>
              <a:rPr lang="ko-KR" altLang="en-US" dirty="0"/>
              <a:t>도 넣음</a:t>
            </a:r>
            <a:endParaRPr lang="en-US" altLang="ko-KR" dirty="0"/>
          </a:p>
          <a:p>
            <a:r>
              <a:rPr lang="ko-KR" altLang="en-US" dirty="0"/>
              <a:t>마지막에 </a:t>
            </a:r>
            <a:r>
              <a:rPr lang="en-US" altLang="ko-KR" dirty="0"/>
              <a:t>FC</a:t>
            </a:r>
            <a:r>
              <a:rPr lang="ko-KR" altLang="en-US" dirty="0"/>
              <a:t>을 구성해서 </a:t>
            </a:r>
            <a:r>
              <a:rPr lang="en-US" altLang="ko-KR" dirty="0"/>
              <a:t>Labeling </a:t>
            </a:r>
            <a:r>
              <a:rPr lang="ko-KR" altLang="en-US" dirty="0"/>
              <a:t>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35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276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53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칼라이기 때문에 </a:t>
            </a:r>
            <a:r>
              <a:rPr lang="en-US" altLang="ko-KR" dirty="0"/>
              <a:t>RGB(3) </a:t>
            </a:r>
            <a:r>
              <a:rPr lang="ko-KR" altLang="en-US" dirty="0"/>
              <a:t>높이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25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필터의 사이즈는 보고 싶은 사이즈 맘대로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218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필터는 한 값을 만들어 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42B82-A993-4B1D-B3DF-F0CF26A34B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8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2778" y="910970"/>
            <a:ext cx="9927843" cy="629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fld id="{81D60167-4931-47E6-BA6A-407CBD079E47}" type="slidenum">
              <a:rPr sz="2350" spc="-5" dirty="0"/>
              <a:t>‹#›</a:t>
            </a:fld>
            <a:endParaRPr sz="23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fld id="{81D60167-4931-47E6-BA6A-407CBD079E47}" type="slidenum">
              <a:rPr sz="2350" spc="-5" dirty="0"/>
              <a:t>‹#›</a:t>
            </a:fld>
            <a:endParaRPr sz="23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176085"/>
            <a:ext cx="10692130" cy="609600"/>
          </a:xfrm>
          <a:custGeom>
            <a:avLst/>
            <a:gdLst/>
            <a:ahLst/>
            <a:cxnLst/>
            <a:rect l="l" t="t" r="r" b="b"/>
            <a:pathLst>
              <a:path w="10692130" h="609600">
                <a:moveTo>
                  <a:pt x="0" y="609396"/>
                </a:moveTo>
                <a:lnTo>
                  <a:pt x="0" y="0"/>
                </a:lnTo>
                <a:lnTo>
                  <a:pt x="10692003" y="0"/>
                </a:lnTo>
                <a:lnTo>
                  <a:pt x="10692003" y="609396"/>
                </a:lnTo>
                <a:lnTo>
                  <a:pt x="0" y="609396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688461" y="1010593"/>
            <a:ext cx="5848857" cy="1838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fld id="{81D60167-4931-47E6-BA6A-407CBD079E47}" type="slidenum">
              <a:rPr sz="2350" spc="-5" dirty="0"/>
              <a:t>‹#›</a:t>
            </a:fld>
            <a:endParaRPr sz="235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fld id="{81D60167-4931-47E6-BA6A-407CBD079E47}" type="slidenum">
              <a:rPr sz="2350" spc="-5" dirty="0"/>
              <a:t>‹#›</a:t>
            </a:fld>
            <a:endParaRPr sz="23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fld id="{81D60167-4931-47E6-BA6A-407CBD079E47}" type="slidenum">
              <a:rPr sz="2350" spc="-5" dirty="0"/>
              <a:t>‹#›</a:t>
            </a:fld>
            <a:endParaRPr sz="2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176085"/>
            <a:ext cx="10692130" cy="609600"/>
          </a:xfrm>
          <a:custGeom>
            <a:avLst/>
            <a:gdLst/>
            <a:ahLst/>
            <a:cxnLst/>
            <a:rect l="l" t="t" r="r" b="b"/>
            <a:pathLst>
              <a:path w="10692130" h="609600">
                <a:moveTo>
                  <a:pt x="0" y="609396"/>
                </a:moveTo>
                <a:lnTo>
                  <a:pt x="0" y="0"/>
                </a:lnTo>
                <a:lnTo>
                  <a:pt x="10692003" y="0"/>
                </a:lnTo>
                <a:lnTo>
                  <a:pt x="10692003" y="609396"/>
                </a:lnTo>
                <a:lnTo>
                  <a:pt x="0" y="609396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41573" y="910970"/>
            <a:ext cx="4810252" cy="629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4048" y="2027164"/>
            <a:ext cx="10225303" cy="3959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24472" y="6273065"/>
            <a:ext cx="1862454" cy="368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fld id="{81D60167-4931-47E6-BA6A-407CBD079E47}" type="slidenum">
              <a:rPr sz="2350" spc="-5" dirty="0"/>
              <a:t>‹#›</a:t>
            </a:fld>
            <a:endParaRPr sz="2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0.png"/><Relationship Id="rId7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0t-OCG79-U" TargetMode="External"/><Relationship Id="rId2" Type="http://schemas.openxmlformats.org/officeDocument/2006/relationships/hyperlink" Target="http://cs.stanford.edu/people/karpathy/convnetjs/demo/cifar10.html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1PGLj-uKT1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7300" y="2553842"/>
            <a:ext cx="5867400" cy="2238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6215"/>
              </a:lnSpc>
              <a:spcBef>
                <a:spcPts val="90"/>
              </a:spcBef>
            </a:pPr>
            <a:r>
              <a:rPr sz="5200" spc="-185" dirty="0">
                <a:latin typeface="Arial"/>
                <a:cs typeface="Arial"/>
              </a:rPr>
              <a:t>Lecture</a:t>
            </a:r>
            <a:endParaRPr sz="5200" dirty="0">
              <a:latin typeface="Arial"/>
              <a:cs typeface="Arial"/>
            </a:endParaRPr>
          </a:p>
          <a:p>
            <a:pPr marL="635" algn="ctr">
              <a:lnSpc>
                <a:spcPts val="3754"/>
              </a:lnSpc>
            </a:pPr>
            <a:r>
              <a:rPr sz="3150" spc="120" dirty="0">
                <a:latin typeface="Arial"/>
                <a:cs typeface="Arial"/>
              </a:rPr>
              <a:t>CNN</a:t>
            </a:r>
            <a:r>
              <a:rPr sz="3150" spc="-15" dirty="0">
                <a:latin typeface="Arial"/>
                <a:cs typeface="Arial"/>
              </a:rPr>
              <a:t> </a:t>
            </a:r>
            <a:r>
              <a:rPr sz="3150" spc="-35" dirty="0">
                <a:latin typeface="Arial"/>
                <a:cs typeface="Arial"/>
              </a:rPr>
              <a:t>introduction</a:t>
            </a:r>
            <a:r>
              <a:rPr lang="en-US" altLang="ko-KR" sz="3150" spc="-35" dirty="0">
                <a:latin typeface="Arial"/>
                <a:cs typeface="Arial"/>
              </a:rPr>
              <a:t>,</a:t>
            </a:r>
            <a:br>
              <a:rPr lang="en-US" altLang="ko-KR" sz="3150" spc="-35" dirty="0">
                <a:latin typeface="Arial"/>
                <a:cs typeface="Arial"/>
              </a:rPr>
            </a:br>
            <a:r>
              <a:rPr lang="en-US" altLang="ko-KR" sz="3150" spc="-185" dirty="0">
                <a:latin typeface="Arial"/>
                <a:cs typeface="Arial"/>
              </a:rPr>
              <a:t>Max </a:t>
            </a:r>
            <a:r>
              <a:rPr lang="en-US" altLang="ko-KR" sz="3150" spc="-110" dirty="0">
                <a:latin typeface="Arial"/>
                <a:cs typeface="Arial"/>
              </a:rPr>
              <a:t>pooling </a:t>
            </a:r>
            <a:r>
              <a:rPr lang="en-US" altLang="ko-KR" sz="3150" spc="-235" dirty="0">
                <a:latin typeface="Arial"/>
                <a:cs typeface="Arial"/>
              </a:rPr>
              <a:t>and</a:t>
            </a:r>
            <a:r>
              <a:rPr lang="en-US" altLang="ko-KR" sz="3150" spc="-125" dirty="0">
                <a:latin typeface="Arial"/>
                <a:cs typeface="Arial"/>
              </a:rPr>
              <a:t> </a:t>
            </a:r>
            <a:r>
              <a:rPr lang="en-US" altLang="ko-KR" sz="3150" spc="-65" dirty="0">
                <a:latin typeface="Arial"/>
                <a:cs typeface="Arial"/>
              </a:rPr>
              <a:t>others,</a:t>
            </a:r>
            <a:br>
              <a:rPr lang="en-US" altLang="ko-KR" sz="3150" spc="-65" dirty="0">
                <a:latin typeface="Arial"/>
                <a:cs typeface="Arial"/>
              </a:rPr>
            </a:br>
            <a:r>
              <a:rPr lang="en-US" altLang="ko-KR" sz="3150" spc="120" dirty="0">
                <a:latin typeface="Arial"/>
                <a:cs typeface="Arial"/>
              </a:rPr>
              <a:t>CNN </a:t>
            </a:r>
            <a:r>
              <a:rPr lang="en-US" altLang="ko-KR" sz="3150" spc="-300" dirty="0">
                <a:latin typeface="Arial"/>
                <a:cs typeface="Arial"/>
              </a:rPr>
              <a:t>case</a:t>
            </a:r>
            <a:r>
              <a:rPr lang="en-US" altLang="ko-KR" sz="3150" spc="-150" dirty="0">
                <a:latin typeface="Arial"/>
                <a:cs typeface="Arial"/>
              </a:rPr>
              <a:t> </a:t>
            </a:r>
            <a:r>
              <a:rPr lang="en-US" altLang="ko-KR" sz="3150" spc="-135" dirty="0">
                <a:latin typeface="Arial"/>
                <a:cs typeface="Arial"/>
              </a:rPr>
              <a:t>study</a:t>
            </a:r>
            <a:endParaRPr lang="en-US" altLang="ko-KR" sz="3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36903"/>
            <a:ext cx="10692003" cy="5137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8413" y="1830326"/>
            <a:ext cx="618785" cy="470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4472" y="6273065"/>
            <a:ext cx="18497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525" spc="-7" baseline="2364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525" spc="-240" baseline="23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FEB6BD-240E-4C34-B47C-42604AEED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937344"/>
            <a:ext cx="10299700" cy="56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5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585055-6099-41D9-8C1C-CAD0F3A1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9625"/>
            <a:ext cx="10693400" cy="54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97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2500" y="910970"/>
            <a:ext cx="879602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14" dirty="0"/>
              <a:t>Start </a:t>
            </a:r>
            <a:r>
              <a:rPr spc="-10" dirty="0"/>
              <a:t>with </a:t>
            </a:r>
            <a:r>
              <a:rPr spc="-365" dirty="0"/>
              <a:t>an </a:t>
            </a:r>
            <a:r>
              <a:rPr spc="-315" dirty="0"/>
              <a:t>image </a:t>
            </a:r>
            <a:r>
              <a:rPr spc="-45" dirty="0"/>
              <a:t>(width </a:t>
            </a:r>
            <a:r>
              <a:rPr spc="5" dirty="0"/>
              <a:t>x </a:t>
            </a:r>
            <a:r>
              <a:rPr spc="-150" dirty="0"/>
              <a:t>hight </a:t>
            </a:r>
            <a:r>
              <a:rPr spc="5" dirty="0"/>
              <a:t>x</a:t>
            </a:r>
            <a:r>
              <a:rPr spc="-509" dirty="0"/>
              <a:t> </a:t>
            </a:r>
            <a:r>
              <a:rPr spc="-125" dirty="0"/>
              <a:t>depth)</a:t>
            </a:r>
          </a:p>
        </p:txBody>
      </p:sp>
      <p:sp>
        <p:nvSpPr>
          <p:cNvPr id="6" name="object 6"/>
          <p:cNvSpPr/>
          <p:nvPr/>
        </p:nvSpPr>
        <p:spPr>
          <a:xfrm>
            <a:off x="624193" y="5542712"/>
            <a:ext cx="277015" cy="176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6936" y="6127368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732" y="2449194"/>
            <a:ext cx="458216" cy="664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93035" y="899794"/>
            <a:ext cx="631952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Let’s </a:t>
            </a:r>
            <a:r>
              <a:rPr spc="-215" dirty="0"/>
              <a:t>focus </a:t>
            </a:r>
            <a:r>
              <a:rPr spc="-114" dirty="0"/>
              <a:t>on </a:t>
            </a:r>
            <a:r>
              <a:rPr spc="-509" dirty="0"/>
              <a:t>a </a:t>
            </a:r>
            <a:r>
              <a:rPr spc="-245" dirty="0"/>
              <a:t>small </a:t>
            </a:r>
            <a:r>
              <a:rPr spc="-290" dirty="0"/>
              <a:t>area</a:t>
            </a:r>
            <a:r>
              <a:rPr spc="-150" dirty="0"/>
              <a:t> </a:t>
            </a:r>
            <a:r>
              <a:rPr spc="-130" dirty="0"/>
              <a:t>only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6936" y="6127368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85388" y="5170550"/>
            <a:ext cx="458215" cy="664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2483" y="910970"/>
            <a:ext cx="804164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Let’s </a:t>
            </a:r>
            <a:r>
              <a:rPr spc="-215" dirty="0"/>
              <a:t>focus </a:t>
            </a:r>
            <a:r>
              <a:rPr spc="-114" dirty="0"/>
              <a:t>on </a:t>
            </a:r>
            <a:r>
              <a:rPr spc="-509" dirty="0"/>
              <a:t>a </a:t>
            </a:r>
            <a:r>
              <a:rPr spc="-245" dirty="0"/>
              <a:t>small </a:t>
            </a:r>
            <a:r>
              <a:rPr spc="-290" dirty="0"/>
              <a:t>area </a:t>
            </a:r>
            <a:r>
              <a:rPr spc="-130" dirty="0"/>
              <a:t>only</a:t>
            </a:r>
            <a:r>
              <a:rPr spc="160" dirty="0"/>
              <a:t> </a:t>
            </a:r>
            <a:r>
              <a:rPr spc="-105" dirty="0"/>
              <a:t>(5x5x3)</a:t>
            </a:r>
          </a:p>
        </p:txBody>
      </p:sp>
      <p:sp>
        <p:nvSpPr>
          <p:cNvPr id="5" name="object 5"/>
          <p:cNvSpPr/>
          <p:nvPr/>
        </p:nvSpPr>
        <p:spPr>
          <a:xfrm>
            <a:off x="1225692" y="6025390"/>
            <a:ext cx="2749311" cy="7174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757" y="2449194"/>
            <a:ext cx="547190" cy="6649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995" y="3120207"/>
            <a:ext cx="180340" cy="33655"/>
          </a:xfrm>
          <a:custGeom>
            <a:avLst/>
            <a:gdLst/>
            <a:ahLst/>
            <a:cxnLst/>
            <a:rect l="l" t="t" r="r" b="b"/>
            <a:pathLst>
              <a:path w="180340" h="33655">
                <a:moveTo>
                  <a:pt x="1453" y="33034"/>
                </a:moveTo>
                <a:lnTo>
                  <a:pt x="0" y="25425"/>
                </a:lnTo>
                <a:lnTo>
                  <a:pt x="1453" y="22851"/>
                </a:lnTo>
                <a:lnTo>
                  <a:pt x="2193" y="21540"/>
                </a:lnTo>
                <a:lnTo>
                  <a:pt x="5827" y="21802"/>
                </a:lnTo>
                <a:lnTo>
                  <a:pt x="8034" y="21378"/>
                </a:lnTo>
                <a:lnTo>
                  <a:pt x="10935" y="20820"/>
                </a:lnTo>
                <a:lnTo>
                  <a:pt x="25518" y="17743"/>
                </a:lnTo>
                <a:lnTo>
                  <a:pt x="28696" y="16857"/>
                </a:lnTo>
                <a:lnTo>
                  <a:pt x="44476" y="12636"/>
                </a:lnTo>
                <a:lnTo>
                  <a:pt x="47371" y="12053"/>
                </a:lnTo>
                <a:lnTo>
                  <a:pt x="50288" y="11530"/>
                </a:lnTo>
                <a:lnTo>
                  <a:pt x="53218" y="11162"/>
                </a:lnTo>
                <a:lnTo>
                  <a:pt x="56117" y="10798"/>
                </a:lnTo>
                <a:lnTo>
                  <a:pt x="59061" y="10800"/>
                </a:lnTo>
                <a:lnTo>
                  <a:pt x="61960" y="10442"/>
                </a:lnTo>
                <a:lnTo>
                  <a:pt x="64889" y="10080"/>
                </a:lnTo>
                <a:lnTo>
                  <a:pt x="67769" y="9253"/>
                </a:lnTo>
                <a:lnTo>
                  <a:pt x="70703" y="9001"/>
                </a:lnTo>
                <a:lnTo>
                  <a:pt x="73357" y="8773"/>
                </a:lnTo>
                <a:lnTo>
                  <a:pt x="76050" y="9001"/>
                </a:lnTo>
                <a:lnTo>
                  <a:pt x="78724" y="9001"/>
                </a:lnTo>
                <a:lnTo>
                  <a:pt x="102538" y="9001"/>
                </a:lnTo>
                <a:lnTo>
                  <a:pt x="104488" y="9112"/>
                </a:lnTo>
                <a:lnTo>
                  <a:pt x="106424" y="9001"/>
                </a:lnTo>
                <a:lnTo>
                  <a:pt x="108865" y="8861"/>
                </a:lnTo>
                <a:lnTo>
                  <a:pt x="111290" y="8483"/>
                </a:lnTo>
                <a:lnTo>
                  <a:pt x="113726" y="8248"/>
                </a:lnTo>
                <a:lnTo>
                  <a:pt x="116387" y="7991"/>
                </a:lnTo>
                <a:lnTo>
                  <a:pt x="119047" y="7653"/>
                </a:lnTo>
                <a:lnTo>
                  <a:pt x="121715" y="7528"/>
                </a:lnTo>
                <a:lnTo>
                  <a:pt x="124143" y="7413"/>
                </a:lnTo>
                <a:lnTo>
                  <a:pt x="126588" y="7642"/>
                </a:lnTo>
                <a:lnTo>
                  <a:pt x="129016" y="7528"/>
                </a:lnTo>
                <a:lnTo>
                  <a:pt x="131696" y="7402"/>
                </a:lnTo>
                <a:lnTo>
                  <a:pt x="134359" y="6947"/>
                </a:lnTo>
                <a:lnTo>
                  <a:pt x="137038" y="6807"/>
                </a:lnTo>
                <a:lnTo>
                  <a:pt x="138976" y="6707"/>
                </a:lnTo>
                <a:lnTo>
                  <a:pt x="140924" y="6807"/>
                </a:lnTo>
                <a:lnTo>
                  <a:pt x="142866" y="6807"/>
                </a:lnTo>
                <a:lnTo>
                  <a:pt x="144809" y="6807"/>
                </a:lnTo>
                <a:lnTo>
                  <a:pt x="146752" y="6807"/>
                </a:lnTo>
                <a:lnTo>
                  <a:pt x="148694" y="6807"/>
                </a:lnTo>
                <a:lnTo>
                  <a:pt x="150157" y="6807"/>
                </a:lnTo>
                <a:lnTo>
                  <a:pt x="151628" y="6918"/>
                </a:lnTo>
                <a:lnTo>
                  <a:pt x="153082" y="6807"/>
                </a:lnTo>
                <a:lnTo>
                  <a:pt x="154782" y="6678"/>
                </a:lnTo>
                <a:lnTo>
                  <a:pt x="156457" y="6217"/>
                </a:lnTo>
                <a:lnTo>
                  <a:pt x="158157" y="6087"/>
                </a:lnTo>
                <a:lnTo>
                  <a:pt x="159611" y="5976"/>
                </a:lnTo>
                <a:lnTo>
                  <a:pt x="161097" y="6236"/>
                </a:lnTo>
                <a:lnTo>
                  <a:pt x="162544" y="6087"/>
                </a:lnTo>
                <a:lnTo>
                  <a:pt x="163531" y="5985"/>
                </a:lnTo>
                <a:lnTo>
                  <a:pt x="164525" y="5685"/>
                </a:lnTo>
                <a:lnTo>
                  <a:pt x="165458" y="5334"/>
                </a:lnTo>
                <a:lnTo>
                  <a:pt x="166467" y="4954"/>
                </a:lnTo>
                <a:lnTo>
                  <a:pt x="167403" y="4378"/>
                </a:lnTo>
                <a:lnTo>
                  <a:pt x="168372" y="3893"/>
                </a:lnTo>
                <a:lnTo>
                  <a:pt x="168866" y="3647"/>
                </a:lnTo>
                <a:lnTo>
                  <a:pt x="169391" y="3446"/>
                </a:lnTo>
                <a:lnTo>
                  <a:pt x="169846" y="3141"/>
                </a:lnTo>
                <a:lnTo>
                  <a:pt x="170123" y="2954"/>
                </a:lnTo>
                <a:lnTo>
                  <a:pt x="170289" y="2605"/>
                </a:lnTo>
                <a:lnTo>
                  <a:pt x="170566" y="2420"/>
                </a:lnTo>
                <a:lnTo>
                  <a:pt x="171009" y="2125"/>
                </a:lnTo>
                <a:lnTo>
                  <a:pt x="171502" y="1865"/>
                </a:lnTo>
                <a:lnTo>
                  <a:pt x="172007" y="1699"/>
                </a:lnTo>
                <a:lnTo>
                  <a:pt x="172233" y="1625"/>
                </a:lnTo>
                <a:lnTo>
                  <a:pt x="172509" y="1699"/>
                </a:lnTo>
                <a:lnTo>
                  <a:pt x="172760" y="1699"/>
                </a:lnTo>
                <a:lnTo>
                  <a:pt x="173000" y="1699"/>
                </a:lnTo>
                <a:lnTo>
                  <a:pt x="173288" y="1795"/>
                </a:lnTo>
                <a:lnTo>
                  <a:pt x="173480" y="1699"/>
                </a:lnTo>
                <a:lnTo>
                  <a:pt x="173768" y="1556"/>
                </a:lnTo>
                <a:lnTo>
                  <a:pt x="173912" y="1123"/>
                </a:lnTo>
                <a:lnTo>
                  <a:pt x="174201" y="979"/>
                </a:lnTo>
                <a:lnTo>
                  <a:pt x="174392" y="884"/>
                </a:lnTo>
                <a:lnTo>
                  <a:pt x="174681" y="979"/>
                </a:lnTo>
                <a:lnTo>
                  <a:pt x="174921" y="979"/>
                </a:lnTo>
                <a:lnTo>
                  <a:pt x="174921" y="728"/>
                </a:lnTo>
                <a:lnTo>
                  <a:pt x="174921" y="477"/>
                </a:lnTo>
                <a:lnTo>
                  <a:pt x="174921" y="226"/>
                </a:lnTo>
                <a:lnTo>
                  <a:pt x="175412" y="226"/>
                </a:lnTo>
                <a:lnTo>
                  <a:pt x="175903" y="226"/>
                </a:lnTo>
                <a:lnTo>
                  <a:pt x="176394" y="226"/>
                </a:lnTo>
                <a:lnTo>
                  <a:pt x="176875" y="226"/>
                </a:lnTo>
                <a:lnTo>
                  <a:pt x="177674" y="0"/>
                </a:lnTo>
                <a:lnTo>
                  <a:pt x="177835" y="226"/>
                </a:lnTo>
                <a:lnTo>
                  <a:pt x="178885" y="1702"/>
                </a:lnTo>
                <a:lnTo>
                  <a:pt x="180028" y="5334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36" y="6127368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31820" y="6127368"/>
            <a:ext cx="13766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5x5x</a:t>
            </a:r>
            <a:r>
              <a:rPr sz="2200" spc="-5" dirty="0">
                <a:solidFill>
                  <a:srgbClr val="164F86"/>
                </a:solidFill>
                <a:latin typeface="Arial"/>
                <a:cs typeface="Arial"/>
              </a:rPr>
              <a:t>3</a:t>
            </a:r>
            <a:r>
              <a:rPr sz="2200" spc="-6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filter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8016" y="2520314"/>
            <a:ext cx="1624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one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30" dirty="0">
                <a:latin typeface="Arial"/>
                <a:cs typeface="Arial"/>
              </a:rPr>
              <a:t>number!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98039" y="910970"/>
            <a:ext cx="650240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-75" dirty="0">
                <a:latin typeface="Arial"/>
                <a:cs typeface="Arial"/>
              </a:rPr>
              <a:t>Get </a:t>
            </a:r>
            <a:r>
              <a:rPr sz="3950" spc="-180" dirty="0">
                <a:latin typeface="Arial"/>
                <a:cs typeface="Arial"/>
              </a:rPr>
              <a:t>one </a:t>
            </a:r>
            <a:r>
              <a:rPr sz="3950" spc="-165" dirty="0">
                <a:latin typeface="Arial"/>
                <a:cs typeface="Arial"/>
              </a:rPr>
              <a:t>number </a:t>
            </a:r>
            <a:r>
              <a:rPr sz="3950" spc="-285" dirty="0">
                <a:latin typeface="Arial"/>
                <a:cs typeface="Arial"/>
              </a:rPr>
              <a:t>using </a:t>
            </a:r>
            <a:r>
              <a:rPr sz="3950" spc="-105" dirty="0">
                <a:latin typeface="Arial"/>
                <a:cs typeface="Arial"/>
              </a:rPr>
              <a:t>the</a:t>
            </a:r>
            <a:r>
              <a:rPr sz="3950" spc="-140" dirty="0">
                <a:latin typeface="Arial"/>
                <a:cs typeface="Arial"/>
              </a:rPr>
              <a:t> </a:t>
            </a:r>
            <a:r>
              <a:rPr sz="3950" spc="25" dirty="0">
                <a:latin typeface="Arial"/>
                <a:cs typeface="Arial"/>
              </a:rPr>
              <a:t>filter</a:t>
            </a:r>
            <a:endParaRPr sz="3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4714" y="2433933"/>
            <a:ext cx="1729829" cy="680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3206" y="2543778"/>
            <a:ext cx="231775" cy="354330"/>
          </a:xfrm>
          <a:custGeom>
            <a:avLst/>
            <a:gdLst/>
            <a:ahLst/>
            <a:cxnLst/>
            <a:rect l="l" t="t" r="r" b="b"/>
            <a:pathLst>
              <a:path w="231775" h="354330">
                <a:moveTo>
                  <a:pt x="189755" y="11067"/>
                </a:moveTo>
                <a:lnTo>
                  <a:pt x="179061" y="5715"/>
                </a:lnTo>
                <a:lnTo>
                  <a:pt x="173712" y="3046"/>
                </a:lnTo>
                <a:lnTo>
                  <a:pt x="172742" y="2562"/>
                </a:lnTo>
                <a:lnTo>
                  <a:pt x="171807" y="1984"/>
                </a:lnTo>
                <a:lnTo>
                  <a:pt x="170798" y="1605"/>
                </a:lnTo>
                <a:lnTo>
                  <a:pt x="169864" y="1253"/>
                </a:lnTo>
                <a:lnTo>
                  <a:pt x="168871" y="979"/>
                </a:lnTo>
                <a:lnTo>
                  <a:pt x="167883" y="852"/>
                </a:lnTo>
                <a:lnTo>
                  <a:pt x="166928" y="728"/>
                </a:lnTo>
                <a:lnTo>
                  <a:pt x="165926" y="970"/>
                </a:lnTo>
                <a:lnTo>
                  <a:pt x="164969" y="852"/>
                </a:lnTo>
                <a:lnTo>
                  <a:pt x="163983" y="730"/>
                </a:lnTo>
                <a:lnTo>
                  <a:pt x="163041" y="240"/>
                </a:lnTo>
                <a:lnTo>
                  <a:pt x="162055" y="131"/>
                </a:lnTo>
                <a:lnTo>
                  <a:pt x="160858" y="0"/>
                </a:lnTo>
                <a:lnTo>
                  <a:pt x="159632" y="131"/>
                </a:lnTo>
                <a:lnTo>
                  <a:pt x="158421" y="131"/>
                </a:lnTo>
                <a:lnTo>
                  <a:pt x="156958" y="131"/>
                </a:lnTo>
                <a:lnTo>
                  <a:pt x="139943" y="131"/>
                </a:lnTo>
                <a:lnTo>
                  <a:pt x="137504" y="17"/>
                </a:lnTo>
                <a:lnTo>
                  <a:pt x="135076" y="131"/>
                </a:lnTo>
                <a:lnTo>
                  <a:pt x="132396" y="257"/>
                </a:lnTo>
                <a:lnTo>
                  <a:pt x="129658" y="287"/>
                </a:lnTo>
                <a:lnTo>
                  <a:pt x="127054" y="852"/>
                </a:lnTo>
                <a:lnTo>
                  <a:pt x="124070" y="1499"/>
                </a:lnTo>
                <a:lnTo>
                  <a:pt x="121226" y="2795"/>
                </a:lnTo>
                <a:lnTo>
                  <a:pt x="118312" y="3766"/>
                </a:lnTo>
                <a:lnTo>
                  <a:pt x="115398" y="4737"/>
                </a:lnTo>
                <a:lnTo>
                  <a:pt x="112458" y="5636"/>
                </a:lnTo>
                <a:lnTo>
                  <a:pt x="109570" y="6680"/>
                </a:lnTo>
                <a:lnTo>
                  <a:pt x="106389" y="7829"/>
                </a:lnTo>
                <a:lnTo>
                  <a:pt x="103239" y="9070"/>
                </a:lnTo>
                <a:lnTo>
                  <a:pt x="100107" y="10347"/>
                </a:lnTo>
                <a:lnTo>
                  <a:pt x="96680" y="11744"/>
                </a:lnTo>
                <a:lnTo>
                  <a:pt x="93224" y="13099"/>
                </a:lnTo>
                <a:lnTo>
                  <a:pt x="89892" y="14702"/>
                </a:lnTo>
                <a:lnTo>
                  <a:pt x="86665" y="16253"/>
                </a:lnTo>
                <a:lnTo>
                  <a:pt x="83398" y="17830"/>
                </a:lnTo>
                <a:lnTo>
                  <a:pt x="80429" y="19810"/>
                </a:lnTo>
                <a:lnTo>
                  <a:pt x="77570" y="21715"/>
                </a:lnTo>
                <a:lnTo>
                  <a:pt x="74951" y="24032"/>
                </a:lnTo>
                <a:lnTo>
                  <a:pt x="72407" y="26358"/>
                </a:lnTo>
                <a:lnTo>
                  <a:pt x="69363" y="29140"/>
                </a:lnTo>
                <a:lnTo>
                  <a:pt x="66582" y="32210"/>
                </a:lnTo>
                <a:lnTo>
                  <a:pt x="63665" y="35133"/>
                </a:lnTo>
                <a:lnTo>
                  <a:pt x="60754" y="38049"/>
                </a:lnTo>
                <a:lnTo>
                  <a:pt x="57782" y="40908"/>
                </a:lnTo>
                <a:lnTo>
                  <a:pt x="54923" y="43875"/>
                </a:lnTo>
                <a:lnTo>
                  <a:pt x="51703" y="47216"/>
                </a:lnTo>
                <a:lnTo>
                  <a:pt x="48587" y="50658"/>
                </a:lnTo>
                <a:lnTo>
                  <a:pt x="45427" y="54058"/>
                </a:lnTo>
                <a:lnTo>
                  <a:pt x="42268" y="57458"/>
                </a:lnTo>
                <a:lnTo>
                  <a:pt x="39117" y="60866"/>
                </a:lnTo>
                <a:lnTo>
                  <a:pt x="35965" y="64273"/>
                </a:lnTo>
                <a:lnTo>
                  <a:pt x="33049" y="67425"/>
                </a:lnTo>
                <a:lnTo>
                  <a:pt x="30006" y="70470"/>
                </a:lnTo>
                <a:lnTo>
                  <a:pt x="27223" y="73736"/>
                </a:lnTo>
                <a:lnTo>
                  <a:pt x="24418" y="77029"/>
                </a:lnTo>
                <a:lnTo>
                  <a:pt x="21625" y="80376"/>
                </a:lnTo>
                <a:lnTo>
                  <a:pt x="19201" y="83951"/>
                </a:lnTo>
                <a:lnTo>
                  <a:pt x="17008" y="87187"/>
                </a:lnTo>
                <a:lnTo>
                  <a:pt x="8986" y="103630"/>
                </a:lnTo>
                <a:lnTo>
                  <a:pt x="7666" y="106749"/>
                </a:lnTo>
                <a:lnTo>
                  <a:pt x="6381" y="109901"/>
                </a:lnTo>
                <a:lnTo>
                  <a:pt x="5351" y="113125"/>
                </a:lnTo>
                <a:lnTo>
                  <a:pt x="4438" y="115981"/>
                </a:lnTo>
                <a:lnTo>
                  <a:pt x="3861" y="118946"/>
                </a:lnTo>
                <a:lnTo>
                  <a:pt x="3158" y="121867"/>
                </a:lnTo>
                <a:lnTo>
                  <a:pt x="2399" y="125014"/>
                </a:lnTo>
                <a:lnTo>
                  <a:pt x="1455" y="128138"/>
                </a:lnTo>
                <a:lnTo>
                  <a:pt x="964" y="131329"/>
                </a:lnTo>
                <a:lnTo>
                  <a:pt x="484" y="134447"/>
                </a:lnTo>
                <a:lnTo>
                  <a:pt x="359" y="137633"/>
                </a:lnTo>
                <a:lnTo>
                  <a:pt x="243" y="140792"/>
                </a:lnTo>
                <a:lnTo>
                  <a:pt x="119" y="144192"/>
                </a:lnTo>
                <a:lnTo>
                  <a:pt x="243" y="147602"/>
                </a:lnTo>
                <a:lnTo>
                  <a:pt x="243" y="151007"/>
                </a:lnTo>
                <a:lnTo>
                  <a:pt x="243" y="200339"/>
                </a:lnTo>
                <a:lnTo>
                  <a:pt x="0" y="203751"/>
                </a:lnTo>
                <a:lnTo>
                  <a:pt x="243" y="207128"/>
                </a:lnTo>
                <a:lnTo>
                  <a:pt x="491" y="210550"/>
                </a:lnTo>
                <a:lnTo>
                  <a:pt x="1230" y="213937"/>
                </a:lnTo>
                <a:lnTo>
                  <a:pt x="1717" y="217343"/>
                </a:lnTo>
                <a:lnTo>
                  <a:pt x="2202" y="220737"/>
                </a:lnTo>
                <a:lnTo>
                  <a:pt x="2783" y="224120"/>
                </a:lnTo>
                <a:lnTo>
                  <a:pt x="3158" y="227526"/>
                </a:lnTo>
                <a:lnTo>
                  <a:pt x="3504" y="230679"/>
                </a:lnTo>
                <a:lnTo>
                  <a:pt x="3513" y="233870"/>
                </a:lnTo>
                <a:lnTo>
                  <a:pt x="3878" y="237021"/>
                </a:lnTo>
                <a:lnTo>
                  <a:pt x="6818" y="252813"/>
                </a:lnTo>
                <a:lnTo>
                  <a:pt x="7545" y="255979"/>
                </a:lnTo>
                <a:lnTo>
                  <a:pt x="8269" y="259132"/>
                </a:lnTo>
                <a:lnTo>
                  <a:pt x="8688" y="262386"/>
                </a:lnTo>
                <a:lnTo>
                  <a:pt x="9706" y="265441"/>
                </a:lnTo>
                <a:lnTo>
                  <a:pt x="10630" y="268215"/>
                </a:lnTo>
                <a:lnTo>
                  <a:pt x="12059" y="270835"/>
                </a:lnTo>
                <a:lnTo>
                  <a:pt x="13373" y="273463"/>
                </a:lnTo>
                <a:lnTo>
                  <a:pt x="14733" y="276183"/>
                </a:lnTo>
                <a:lnTo>
                  <a:pt x="16048" y="278963"/>
                </a:lnTo>
                <a:lnTo>
                  <a:pt x="17728" y="281485"/>
                </a:lnTo>
                <a:lnTo>
                  <a:pt x="19443" y="284060"/>
                </a:lnTo>
                <a:lnTo>
                  <a:pt x="21427" y="286507"/>
                </a:lnTo>
                <a:lnTo>
                  <a:pt x="23556" y="288754"/>
                </a:lnTo>
                <a:lnTo>
                  <a:pt x="25564" y="290873"/>
                </a:lnTo>
                <a:lnTo>
                  <a:pt x="27841" y="292769"/>
                </a:lnTo>
                <a:lnTo>
                  <a:pt x="30137" y="294582"/>
                </a:lnTo>
                <a:lnTo>
                  <a:pt x="32458" y="296414"/>
                </a:lnTo>
                <a:lnTo>
                  <a:pt x="34944" y="298045"/>
                </a:lnTo>
                <a:lnTo>
                  <a:pt x="37406" y="299690"/>
                </a:lnTo>
                <a:lnTo>
                  <a:pt x="40041" y="301450"/>
                </a:lnTo>
                <a:lnTo>
                  <a:pt x="42833" y="302982"/>
                </a:lnTo>
                <a:lnTo>
                  <a:pt x="45427" y="304798"/>
                </a:lnTo>
                <a:lnTo>
                  <a:pt x="47701" y="306387"/>
                </a:lnTo>
                <a:lnTo>
                  <a:pt x="49775" y="308258"/>
                </a:lnTo>
                <a:lnTo>
                  <a:pt x="52009" y="309905"/>
                </a:lnTo>
                <a:lnTo>
                  <a:pt x="54392" y="311662"/>
                </a:lnTo>
                <a:lnTo>
                  <a:pt x="56895" y="313256"/>
                </a:lnTo>
                <a:lnTo>
                  <a:pt x="59278" y="315013"/>
                </a:lnTo>
                <a:lnTo>
                  <a:pt x="61512" y="316661"/>
                </a:lnTo>
                <a:lnTo>
                  <a:pt x="63651" y="318437"/>
                </a:lnTo>
                <a:lnTo>
                  <a:pt x="65859" y="320121"/>
                </a:lnTo>
                <a:lnTo>
                  <a:pt x="67787" y="321591"/>
                </a:lnTo>
                <a:lnTo>
                  <a:pt x="69672" y="323132"/>
                </a:lnTo>
                <a:lnTo>
                  <a:pt x="71687" y="324476"/>
                </a:lnTo>
                <a:lnTo>
                  <a:pt x="73306" y="325555"/>
                </a:lnTo>
                <a:lnTo>
                  <a:pt x="75063" y="326430"/>
                </a:lnTo>
                <a:lnTo>
                  <a:pt x="76762" y="327389"/>
                </a:lnTo>
                <a:lnTo>
                  <a:pt x="78949" y="328624"/>
                </a:lnTo>
                <a:lnTo>
                  <a:pt x="81100" y="329932"/>
                </a:lnTo>
                <a:lnTo>
                  <a:pt x="83343" y="331057"/>
                </a:lnTo>
                <a:lnTo>
                  <a:pt x="85477" y="332126"/>
                </a:lnTo>
                <a:lnTo>
                  <a:pt x="87756" y="332903"/>
                </a:lnTo>
                <a:lnTo>
                  <a:pt x="89892" y="333971"/>
                </a:lnTo>
                <a:lnTo>
                  <a:pt x="92122" y="335086"/>
                </a:lnTo>
                <a:lnTo>
                  <a:pt x="94188" y="336540"/>
                </a:lnTo>
                <a:lnTo>
                  <a:pt x="96440" y="337605"/>
                </a:lnTo>
                <a:lnTo>
                  <a:pt x="98805" y="338723"/>
                </a:lnTo>
                <a:lnTo>
                  <a:pt x="101307" y="339548"/>
                </a:lnTo>
                <a:lnTo>
                  <a:pt x="103742" y="340519"/>
                </a:lnTo>
                <a:lnTo>
                  <a:pt x="106175" y="341491"/>
                </a:lnTo>
                <a:lnTo>
                  <a:pt x="108594" y="342501"/>
                </a:lnTo>
                <a:lnTo>
                  <a:pt x="111043" y="343433"/>
                </a:lnTo>
                <a:lnTo>
                  <a:pt x="113702" y="344444"/>
                </a:lnTo>
                <a:lnTo>
                  <a:pt x="116378" y="345413"/>
                </a:lnTo>
                <a:lnTo>
                  <a:pt x="119065" y="346347"/>
                </a:lnTo>
                <a:lnTo>
                  <a:pt x="121966" y="347356"/>
                </a:lnTo>
                <a:lnTo>
                  <a:pt x="153313" y="353649"/>
                </a:lnTo>
                <a:lnTo>
                  <a:pt x="155729" y="353774"/>
                </a:lnTo>
                <a:lnTo>
                  <a:pt x="158159" y="353649"/>
                </a:lnTo>
                <a:lnTo>
                  <a:pt x="160582" y="353649"/>
                </a:lnTo>
                <a:lnTo>
                  <a:pt x="163016" y="353649"/>
                </a:lnTo>
                <a:lnTo>
                  <a:pt x="182956" y="353649"/>
                </a:lnTo>
                <a:lnTo>
                  <a:pt x="185027" y="354132"/>
                </a:lnTo>
                <a:lnTo>
                  <a:pt x="186841" y="353649"/>
                </a:lnTo>
                <a:lnTo>
                  <a:pt x="188672" y="353161"/>
                </a:lnTo>
                <a:lnTo>
                  <a:pt x="190364" y="351871"/>
                </a:lnTo>
                <a:lnTo>
                  <a:pt x="191949" y="350735"/>
                </a:lnTo>
                <a:lnTo>
                  <a:pt x="202132" y="340519"/>
                </a:lnTo>
                <a:lnTo>
                  <a:pt x="203667" y="338635"/>
                </a:lnTo>
                <a:lnTo>
                  <a:pt x="210874" y="326669"/>
                </a:lnTo>
                <a:lnTo>
                  <a:pt x="212045" y="324086"/>
                </a:lnTo>
                <a:lnTo>
                  <a:pt x="212823" y="321323"/>
                </a:lnTo>
                <a:lnTo>
                  <a:pt x="213788" y="318647"/>
                </a:lnTo>
                <a:lnTo>
                  <a:pt x="215016" y="315244"/>
                </a:lnTo>
                <a:lnTo>
                  <a:pt x="216414" y="311891"/>
                </a:lnTo>
                <a:lnTo>
                  <a:pt x="217455" y="308432"/>
                </a:lnTo>
                <a:lnTo>
                  <a:pt x="218608" y="304601"/>
                </a:lnTo>
                <a:lnTo>
                  <a:pt x="219399" y="300661"/>
                </a:lnTo>
                <a:lnTo>
                  <a:pt x="220369" y="296775"/>
                </a:lnTo>
                <a:lnTo>
                  <a:pt x="221582" y="291919"/>
                </a:lnTo>
                <a:lnTo>
                  <a:pt x="222932" y="287092"/>
                </a:lnTo>
                <a:lnTo>
                  <a:pt x="224004" y="282205"/>
                </a:lnTo>
                <a:lnTo>
                  <a:pt x="229111" y="250871"/>
                </a:lnTo>
                <a:lnTo>
                  <a:pt x="229716" y="245537"/>
                </a:lnTo>
                <a:lnTo>
                  <a:pt x="231305" y="221698"/>
                </a:lnTo>
                <a:lnTo>
                  <a:pt x="231423" y="217816"/>
                </a:lnTo>
                <a:lnTo>
                  <a:pt x="231305" y="213927"/>
                </a:lnTo>
                <a:lnTo>
                  <a:pt x="231305" y="210042"/>
                </a:lnTo>
                <a:lnTo>
                  <a:pt x="231305" y="206647"/>
                </a:lnTo>
                <a:lnTo>
                  <a:pt x="231305" y="170205"/>
                </a:lnTo>
                <a:lnTo>
                  <a:pt x="231560" y="167507"/>
                </a:lnTo>
                <a:lnTo>
                  <a:pt x="231305" y="164857"/>
                </a:lnTo>
                <a:lnTo>
                  <a:pt x="231069" y="162399"/>
                </a:lnTo>
                <a:lnTo>
                  <a:pt x="230459" y="159954"/>
                </a:lnTo>
                <a:lnTo>
                  <a:pt x="229831" y="157556"/>
                </a:lnTo>
                <a:lnTo>
                  <a:pt x="228997" y="154366"/>
                </a:lnTo>
                <a:lnTo>
                  <a:pt x="227889" y="151248"/>
                </a:lnTo>
                <a:lnTo>
                  <a:pt x="226918" y="148093"/>
                </a:lnTo>
                <a:lnTo>
                  <a:pt x="225946" y="144939"/>
                </a:lnTo>
                <a:lnTo>
                  <a:pt x="225080" y="141749"/>
                </a:lnTo>
                <a:lnTo>
                  <a:pt x="224004" y="138631"/>
                </a:lnTo>
                <a:lnTo>
                  <a:pt x="222898" y="135429"/>
                </a:lnTo>
                <a:lnTo>
                  <a:pt x="221514" y="132324"/>
                </a:lnTo>
                <a:lnTo>
                  <a:pt x="220369" y="129135"/>
                </a:lnTo>
                <a:lnTo>
                  <a:pt x="219332" y="126245"/>
                </a:lnTo>
                <a:lnTo>
                  <a:pt x="218769" y="123144"/>
                </a:lnTo>
                <a:lnTo>
                  <a:pt x="217455" y="120394"/>
                </a:lnTo>
                <a:lnTo>
                  <a:pt x="216335" y="118047"/>
                </a:lnTo>
                <a:lnTo>
                  <a:pt x="214382" y="116114"/>
                </a:lnTo>
                <a:lnTo>
                  <a:pt x="213068" y="113845"/>
                </a:lnTo>
                <a:lnTo>
                  <a:pt x="211708" y="111497"/>
                </a:lnTo>
                <a:lnTo>
                  <a:pt x="210595" y="109001"/>
                </a:lnTo>
                <a:lnTo>
                  <a:pt x="209433" y="106544"/>
                </a:lnTo>
                <a:lnTo>
                  <a:pt x="208412" y="104384"/>
                </a:lnTo>
                <a:lnTo>
                  <a:pt x="207537" y="102156"/>
                </a:lnTo>
                <a:lnTo>
                  <a:pt x="206519" y="99995"/>
                </a:lnTo>
                <a:lnTo>
                  <a:pt x="205594" y="98030"/>
                </a:lnTo>
                <a:lnTo>
                  <a:pt x="204667" y="96058"/>
                </a:lnTo>
                <a:lnTo>
                  <a:pt x="203605" y="94167"/>
                </a:lnTo>
                <a:lnTo>
                  <a:pt x="202485" y="92173"/>
                </a:lnTo>
                <a:lnTo>
                  <a:pt x="201151" y="90300"/>
                </a:lnTo>
                <a:lnTo>
                  <a:pt x="199971" y="88339"/>
                </a:lnTo>
                <a:lnTo>
                  <a:pt x="198958" y="86655"/>
                </a:lnTo>
                <a:lnTo>
                  <a:pt x="198212" y="84776"/>
                </a:lnTo>
                <a:lnTo>
                  <a:pt x="197024" y="83231"/>
                </a:lnTo>
                <a:lnTo>
                  <a:pt x="195778" y="81611"/>
                </a:lnTo>
                <a:lnTo>
                  <a:pt x="194058" y="80363"/>
                </a:lnTo>
                <a:lnTo>
                  <a:pt x="192669" y="78843"/>
                </a:lnTo>
                <a:lnTo>
                  <a:pt x="191395" y="77449"/>
                </a:lnTo>
                <a:lnTo>
                  <a:pt x="190306" y="75886"/>
                </a:lnTo>
                <a:lnTo>
                  <a:pt x="189035" y="74489"/>
                </a:lnTo>
                <a:lnTo>
                  <a:pt x="187873" y="73212"/>
                </a:lnTo>
                <a:lnTo>
                  <a:pt x="186691" y="71923"/>
                </a:lnTo>
                <a:lnTo>
                  <a:pt x="185368" y="70822"/>
                </a:lnTo>
                <a:lnTo>
                  <a:pt x="183766" y="69489"/>
                </a:lnTo>
                <a:lnTo>
                  <a:pt x="166443" y="62833"/>
                </a:lnTo>
                <a:lnTo>
                  <a:pt x="165468" y="62745"/>
                </a:lnTo>
                <a:lnTo>
                  <a:pt x="164478" y="62833"/>
                </a:lnTo>
                <a:lnTo>
                  <a:pt x="163496" y="62833"/>
                </a:lnTo>
                <a:lnTo>
                  <a:pt x="162285" y="62833"/>
                </a:lnTo>
                <a:lnTo>
                  <a:pt x="155016" y="62833"/>
                </a:lnTo>
                <a:lnTo>
                  <a:pt x="153759" y="62602"/>
                </a:lnTo>
                <a:lnTo>
                  <a:pt x="152593" y="62833"/>
                </a:lnTo>
                <a:lnTo>
                  <a:pt x="151325" y="63083"/>
                </a:lnTo>
                <a:lnTo>
                  <a:pt x="149465" y="63381"/>
                </a:lnTo>
                <a:lnTo>
                  <a:pt x="148926" y="64273"/>
                </a:lnTo>
                <a:lnTo>
                  <a:pt x="147271" y="67015"/>
                </a:lnTo>
                <a:lnTo>
                  <a:pt x="147325" y="70731"/>
                </a:lnTo>
                <a:lnTo>
                  <a:pt x="146011" y="73736"/>
                </a:lnTo>
                <a:lnTo>
                  <a:pt x="128527" y="102909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9879" y="5948552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0496" y="2449194"/>
            <a:ext cx="1654048" cy="664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68016" y="2520314"/>
            <a:ext cx="1624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one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30" dirty="0">
                <a:latin typeface="Arial"/>
                <a:cs typeface="Arial"/>
              </a:rPr>
              <a:t>number!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98039" y="910970"/>
            <a:ext cx="650240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75" dirty="0"/>
              <a:t>Get </a:t>
            </a:r>
            <a:r>
              <a:rPr spc="-180" dirty="0"/>
              <a:t>one </a:t>
            </a:r>
            <a:r>
              <a:rPr spc="-165" dirty="0"/>
              <a:t>number </a:t>
            </a:r>
            <a:r>
              <a:rPr spc="-285" dirty="0"/>
              <a:t>using </a:t>
            </a:r>
            <a:r>
              <a:rPr spc="-105" dirty="0"/>
              <a:t>the</a:t>
            </a:r>
            <a:r>
              <a:rPr spc="-140" dirty="0"/>
              <a:t> </a:t>
            </a:r>
            <a:r>
              <a:rPr spc="25" dirty="0"/>
              <a:t>filter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90951" y="3157346"/>
            <a:ext cx="13766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5x5x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6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filter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7352" y="2481198"/>
            <a:ext cx="106616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20" dirty="0">
                <a:latin typeface="Arial"/>
                <a:cs typeface="Arial"/>
              </a:rPr>
              <a:t>=Wx+b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9032" y="2481198"/>
            <a:ext cx="201485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-170" dirty="0">
                <a:latin typeface="Arial"/>
                <a:cs typeface="Arial"/>
              </a:rPr>
              <a:t>=ReL</a:t>
            </a:r>
            <a:r>
              <a:rPr sz="2550" spc="-30" dirty="0">
                <a:latin typeface="Arial"/>
                <a:cs typeface="Arial"/>
              </a:rPr>
              <a:t>U(</a:t>
            </a:r>
            <a:r>
              <a:rPr sz="2550" spc="15" dirty="0">
                <a:latin typeface="Arial"/>
                <a:cs typeface="Arial"/>
              </a:rPr>
              <a:t>Wx+b)</a:t>
            </a:r>
            <a:endParaRPr sz="25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4342" y="2424710"/>
            <a:ext cx="229235" cy="16510"/>
          </a:xfrm>
          <a:custGeom>
            <a:avLst/>
            <a:gdLst/>
            <a:ahLst/>
            <a:cxnLst/>
            <a:rect l="l" t="t" r="r" b="b"/>
            <a:pathLst>
              <a:path w="229234" h="16510">
                <a:moveTo>
                  <a:pt x="229109" y="8400"/>
                </a:moveTo>
                <a:lnTo>
                  <a:pt x="223281" y="8400"/>
                </a:lnTo>
                <a:lnTo>
                  <a:pt x="220367" y="8400"/>
                </a:lnTo>
                <a:lnTo>
                  <a:pt x="220116" y="8400"/>
                </a:lnTo>
                <a:lnTo>
                  <a:pt x="219865" y="8400"/>
                </a:lnTo>
                <a:lnTo>
                  <a:pt x="219614" y="8400"/>
                </a:lnTo>
                <a:lnTo>
                  <a:pt x="219374" y="8160"/>
                </a:lnTo>
                <a:lnTo>
                  <a:pt x="219135" y="7918"/>
                </a:lnTo>
                <a:lnTo>
                  <a:pt x="218893" y="7680"/>
                </a:lnTo>
                <a:lnTo>
                  <a:pt x="218404" y="7197"/>
                </a:lnTo>
                <a:lnTo>
                  <a:pt x="217953" y="6667"/>
                </a:lnTo>
                <a:lnTo>
                  <a:pt x="217420" y="6239"/>
                </a:lnTo>
                <a:lnTo>
                  <a:pt x="216742" y="5695"/>
                </a:lnTo>
                <a:lnTo>
                  <a:pt x="216031" y="5154"/>
                </a:lnTo>
                <a:lnTo>
                  <a:pt x="215259" y="4766"/>
                </a:lnTo>
                <a:lnTo>
                  <a:pt x="214579" y="4423"/>
                </a:lnTo>
                <a:lnTo>
                  <a:pt x="213770" y="4348"/>
                </a:lnTo>
                <a:lnTo>
                  <a:pt x="213066" y="4045"/>
                </a:lnTo>
                <a:lnTo>
                  <a:pt x="212067" y="3617"/>
                </a:lnTo>
                <a:lnTo>
                  <a:pt x="205539" y="1349"/>
                </a:lnTo>
                <a:lnTo>
                  <a:pt x="204323" y="1131"/>
                </a:lnTo>
                <a:lnTo>
                  <a:pt x="202865" y="869"/>
                </a:lnTo>
                <a:lnTo>
                  <a:pt x="201408" y="523"/>
                </a:lnTo>
                <a:lnTo>
                  <a:pt x="199935" y="411"/>
                </a:lnTo>
                <a:lnTo>
                  <a:pt x="198243" y="282"/>
                </a:lnTo>
                <a:lnTo>
                  <a:pt x="196531" y="411"/>
                </a:lnTo>
                <a:lnTo>
                  <a:pt x="194828" y="411"/>
                </a:lnTo>
                <a:lnTo>
                  <a:pt x="81638" y="411"/>
                </a:lnTo>
                <a:lnTo>
                  <a:pt x="76985" y="0"/>
                </a:lnTo>
                <a:lnTo>
                  <a:pt x="72405" y="411"/>
                </a:lnTo>
                <a:lnTo>
                  <a:pt x="68963" y="720"/>
                </a:lnTo>
                <a:lnTo>
                  <a:pt x="65597" y="1865"/>
                </a:lnTo>
                <a:lnTo>
                  <a:pt x="62190" y="2572"/>
                </a:lnTo>
                <a:lnTo>
                  <a:pt x="59758" y="3076"/>
                </a:lnTo>
                <a:lnTo>
                  <a:pt x="57332" y="3613"/>
                </a:lnTo>
                <a:lnTo>
                  <a:pt x="54888" y="4045"/>
                </a:lnTo>
                <a:lnTo>
                  <a:pt x="53196" y="4344"/>
                </a:lnTo>
                <a:lnTo>
                  <a:pt x="51425" y="4316"/>
                </a:lnTo>
                <a:lnTo>
                  <a:pt x="49780" y="4766"/>
                </a:lnTo>
                <a:lnTo>
                  <a:pt x="48752" y="5047"/>
                </a:lnTo>
                <a:lnTo>
                  <a:pt x="47879" y="5857"/>
                </a:lnTo>
                <a:lnTo>
                  <a:pt x="46866" y="6239"/>
                </a:lnTo>
                <a:lnTo>
                  <a:pt x="45936" y="6589"/>
                </a:lnTo>
                <a:lnTo>
                  <a:pt x="44938" y="6837"/>
                </a:lnTo>
                <a:lnTo>
                  <a:pt x="43952" y="6959"/>
                </a:lnTo>
                <a:lnTo>
                  <a:pt x="42995" y="7077"/>
                </a:lnTo>
                <a:lnTo>
                  <a:pt x="42009" y="6959"/>
                </a:lnTo>
                <a:lnTo>
                  <a:pt x="41038" y="6959"/>
                </a:lnTo>
                <a:lnTo>
                  <a:pt x="34970" y="6959"/>
                </a:lnTo>
                <a:lnTo>
                  <a:pt x="34682" y="6863"/>
                </a:lnTo>
                <a:lnTo>
                  <a:pt x="34489" y="6959"/>
                </a:lnTo>
                <a:lnTo>
                  <a:pt x="34202" y="7103"/>
                </a:lnTo>
                <a:lnTo>
                  <a:pt x="34009" y="7439"/>
                </a:lnTo>
                <a:lnTo>
                  <a:pt x="33769" y="7680"/>
                </a:lnTo>
                <a:lnTo>
                  <a:pt x="33278" y="7680"/>
                </a:lnTo>
                <a:lnTo>
                  <a:pt x="32787" y="7680"/>
                </a:lnTo>
                <a:lnTo>
                  <a:pt x="32295" y="7680"/>
                </a:lnTo>
                <a:lnTo>
                  <a:pt x="31084" y="7680"/>
                </a:lnTo>
                <a:lnTo>
                  <a:pt x="29873" y="7680"/>
                </a:lnTo>
                <a:lnTo>
                  <a:pt x="28662" y="7680"/>
                </a:lnTo>
                <a:lnTo>
                  <a:pt x="27690" y="7680"/>
                </a:lnTo>
                <a:lnTo>
                  <a:pt x="26707" y="7574"/>
                </a:lnTo>
                <a:lnTo>
                  <a:pt x="25747" y="7680"/>
                </a:lnTo>
                <a:lnTo>
                  <a:pt x="24524" y="7814"/>
                </a:lnTo>
                <a:lnTo>
                  <a:pt x="23317" y="8129"/>
                </a:lnTo>
                <a:lnTo>
                  <a:pt x="22113" y="8400"/>
                </a:lnTo>
                <a:lnTo>
                  <a:pt x="21135" y="8620"/>
                </a:lnTo>
                <a:lnTo>
                  <a:pt x="20148" y="8834"/>
                </a:lnTo>
                <a:lnTo>
                  <a:pt x="19199" y="9153"/>
                </a:lnTo>
                <a:lnTo>
                  <a:pt x="18685" y="9325"/>
                </a:lnTo>
                <a:lnTo>
                  <a:pt x="18216" y="9633"/>
                </a:lnTo>
                <a:lnTo>
                  <a:pt x="17725" y="9873"/>
                </a:lnTo>
                <a:lnTo>
                  <a:pt x="17234" y="10113"/>
                </a:lnTo>
                <a:lnTo>
                  <a:pt x="16705" y="10296"/>
                </a:lnTo>
                <a:lnTo>
                  <a:pt x="16252" y="10594"/>
                </a:lnTo>
                <a:lnTo>
                  <a:pt x="15974" y="10776"/>
                </a:lnTo>
                <a:lnTo>
                  <a:pt x="15772" y="11074"/>
                </a:lnTo>
                <a:lnTo>
                  <a:pt x="15531" y="11314"/>
                </a:lnTo>
                <a:lnTo>
                  <a:pt x="15292" y="11314"/>
                </a:lnTo>
                <a:lnTo>
                  <a:pt x="15051" y="11314"/>
                </a:lnTo>
                <a:lnTo>
                  <a:pt x="14811" y="11314"/>
                </a:lnTo>
                <a:lnTo>
                  <a:pt x="14571" y="11314"/>
                </a:lnTo>
                <a:lnTo>
                  <a:pt x="14331" y="11314"/>
                </a:lnTo>
                <a:lnTo>
                  <a:pt x="14091" y="11314"/>
                </a:lnTo>
                <a:lnTo>
                  <a:pt x="13360" y="11314"/>
                </a:lnTo>
                <a:lnTo>
                  <a:pt x="12628" y="11314"/>
                </a:lnTo>
                <a:lnTo>
                  <a:pt x="11898" y="11314"/>
                </a:lnTo>
                <a:lnTo>
                  <a:pt x="11166" y="11314"/>
                </a:lnTo>
                <a:lnTo>
                  <a:pt x="10435" y="11314"/>
                </a:lnTo>
                <a:lnTo>
                  <a:pt x="9704" y="11314"/>
                </a:lnTo>
                <a:lnTo>
                  <a:pt x="8732" y="11314"/>
                </a:lnTo>
                <a:lnTo>
                  <a:pt x="7761" y="11314"/>
                </a:lnTo>
                <a:lnTo>
                  <a:pt x="6790" y="11314"/>
                </a:lnTo>
                <a:lnTo>
                  <a:pt x="6058" y="11314"/>
                </a:lnTo>
                <a:lnTo>
                  <a:pt x="5327" y="11314"/>
                </a:lnTo>
                <a:lnTo>
                  <a:pt x="4596" y="11314"/>
                </a:lnTo>
                <a:lnTo>
                  <a:pt x="4116" y="11314"/>
                </a:lnTo>
                <a:lnTo>
                  <a:pt x="3635" y="11314"/>
                </a:lnTo>
                <a:lnTo>
                  <a:pt x="3155" y="11314"/>
                </a:lnTo>
                <a:lnTo>
                  <a:pt x="2664" y="11314"/>
                </a:lnTo>
                <a:lnTo>
                  <a:pt x="2173" y="11314"/>
                </a:lnTo>
                <a:lnTo>
                  <a:pt x="1682" y="11314"/>
                </a:lnTo>
                <a:lnTo>
                  <a:pt x="1202" y="11314"/>
                </a:lnTo>
                <a:lnTo>
                  <a:pt x="721" y="11314"/>
                </a:lnTo>
                <a:lnTo>
                  <a:pt x="241" y="11314"/>
                </a:lnTo>
                <a:lnTo>
                  <a:pt x="241" y="11565"/>
                </a:lnTo>
                <a:lnTo>
                  <a:pt x="241" y="11816"/>
                </a:lnTo>
                <a:lnTo>
                  <a:pt x="241" y="12067"/>
                </a:lnTo>
                <a:lnTo>
                  <a:pt x="241" y="12307"/>
                </a:lnTo>
                <a:lnTo>
                  <a:pt x="241" y="12547"/>
                </a:lnTo>
                <a:lnTo>
                  <a:pt x="241" y="12787"/>
                </a:lnTo>
                <a:lnTo>
                  <a:pt x="241" y="13278"/>
                </a:lnTo>
                <a:lnTo>
                  <a:pt x="0" y="14059"/>
                </a:lnTo>
                <a:lnTo>
                  <a:pt x="241" y="14261"/>
                </a:lnTo>
                <a:lnTo>
                  <a:pt x="1451" y="15270"/>
                </a:lnTo>
                <a:lnTo>
                  <a:pt x="4596" y="1642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298" y="3154603"/>
            <a:ext cx="304185" cy="29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9879" y="5948552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7F700C-D4AA-4B10-9655-2D76A21DAB7E}"/>
                  </a:ext>
                </a:extLst>
              </p:cNvPr>
              <p:cNvSpPr txBox="1"/>
              <p:nvPr/>
            </p:nvSpPr>
            <p:spPr>
              <a:xfrm>
                <a:off x="2908300" y="2066023"/>
                <a:ext cx="3327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+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+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+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/>
                  <a:t>+b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7F700C-D4AA-4B10-9655-2D76A21D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300" y="2066023"/>
                <a:ext cx="3327193" cy="276999"/>
              </a:xfrm>
              <a:prstGeom prst="rect">
                <a:avLst/>
              </a:prstGeom>
              <a:blipFill>
                <a:blip r:embed="rId6"/>
                <a:stretch>
                  <a:fillRect l="-2564" t="-28889" r="-3480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0496" y="2449194"/>
            <a:ext cx="1654048" cy="664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68016" y="2520314"/>
            <a:ext cx="1624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one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30" dirty="0">
                <a:latin typeface="Arial"/>
                <a:cs typeface="Arial"/>
              </a:rPr>
              <a:t>number!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Let’s </a:t>
            </a:r>
            <a:r>
              <a:rPr spc="-30" dirty="0"/>
              <a:t>look </a:t>
            </a:r>
            <a:r>
              <a:rPr spc="-145" dirty="0"/>
              <a:t>at </a:t>
            </a:r>
            <a:r>
              <a:rPr spc="-15" dirty="0"/>
              <a:t>other </a:t>
            </a:r>
            <a:r>
              <a:rPr spc="-320" dirty="0"/>
              <a:t>areas </a:t>
            </a:r>
            <a:r>
              <a:rPr spc="-10" dirty="0"/>
              <a:t>with </a:t>
            </a:r>
            <a:r>
              <a:rPr spc="-105" dirty="0"/>
              <a:t>the </a:t>
            </a:r>
            <a:r>
              <a:rPr spc="-375" dirty="0"/>
              <a:t>same </a:t>
            </a:r>
            <a:r>
              <a:rPr spc="25" dirty="0"/>
              <a:t>filter</a:t>
            </a:r>
            <a:r>
              <a:rPr spc="-310" dirty="0"/>
              <a:t> </a:t>
            </a:r>
            <a:r>
              <a:rPr spc="-30" dirty="0"/>
              <a:t>(w)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9879" y="5948552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5783" y="2303906"/>
            <a:ext cx="1654048" cy="664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3304" y="2375026"/>
            <a:ext cx="1624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one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30" dirty="0">
                <a:latin typeface="Arial"/>
                <a:cs typeface="Arial"/>
              </a:rPr>
              <a:t>number!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879" y="5948552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Let’s </a:t>
            </a:r>
            <a:r>
              <a:rPr spc="-30" dirty="0"/>
              <a:t>look </a:t>
            </a:r>
            <a:r>
              <a:rPr spc="-145" dirty="0"/>
              <a:t>at </a:t>
            </a:r>
            <a:r>
              <a:rPr spc="-15" dirty="0"/>
              <a:t>other </a:t>
            </a:r>
            <a:r>
              <a:rPr spc="-320" dirty="0"/>
              <a:t>areas </a:t>
            </a:r>
            <a:r>
              <a:rPr spc="-10" dirty="0"/>
              <a:t>with </a:t>
            </a:r>
            <a:r>
              <a:rPr spc="-105" dirty="0"/>
              <a:t>the </a:t>
            </a:r>
            <a:r>
              <a:rPr spc="-375" dirty="0"/>
              <a:t>same </a:t>
            </a:r>
            <a:r>
              <a:rPr spc="25" dirty="0"/>
              <a:t>filter</a:t>
            </a:r>
            <a:r>
              <a:rPr spc="-310" dirty="0"/>
              <a:t> </a:t>
            </a:r>
            <a:r>
              <a:rPr spc="-30" dirty="0"/>
              <a:t>(w)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2167" y="1318894"/>
            <a:ext cx="700278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40" dirty="0"/>
              <a:t>'The </a:t>
            </a:r>
            <a:r>
              <a:rPr spc="-130" dirty="0"/>
              <a:t>only </a:t>
            </a:r>
            <a:r>
              <a:rPr spc="-15" dirty="0"/>
              <a:t>limit </a:t>
            </a:r>
            <a:r>
              <a:rPr spc="-235" dirty="0"/>
              <a:t>is </a:t>
            </a:r>
            <a:r>
              <a:rPr spc="-75" dirty="0"/>
              <a:t>your</a:t>
            </a:r>
            <a:r>
              <a:rPr spc="459" dirty="0"/>
              <a:t> </a:t>
            </a:r>
            <a:r>
              <a:rPr spc="-170" dirty="0"/>
              <a:t>imagination'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2602714"/>
            <a:ext cx="5558536" cy="3646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9876" y="2395467"/>
            <a:ext cx="1563346" cy="516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0279" y="2618987"/>
            <a:ext cx="248285" cy="13970"/>
          </a:xfrm>
          <a:custGeom>
            <a:avLst/>
            <a:gdLst/>
            <a:ahLst/>
            <a:cxnLst/>
            <a:rect l="l" t="t" r="r" b="b"/>
            <a:pathLst>
              <a:path w="248285" h="13969">
                <a:moveTo>
                  <a:pt x="0" y="13850"/>
                </a:moveTo>
                <a:lnTo>
                  <a:pt x="3920" y="8247"/>
                </a:lnTo>
                <a:lnTo>
                  <a:pt x="6548" y="7301"/>
                </a:lnTo>
                <a:lnTo>
                  <a:pt x="9988" y="6064"/>
                </a:lnTo>
                <a:lnTo>
                  <a:pt x="14319" y="7301"/>
                </a:lnTo>
                <a:lnTo>
                  <a:pt x="18204" y="7301"/>
                </a:lnTo>
                <a:lnTo>
                  <a:pt x="23792" y="7301"/>
                </a:lnTo>
                <a:lnTo>
                  <a:pt x="127312" y="7301"/>
                </a:lnTo>
                <a:lnTo>
                  <a:pt x="135100" y="7666"/>
                </a:lnTo>
                <a:lnTo>
                  <a:pt x="142854" y="7301"/>
                </a:lnTo>
                <a:lnTo>
                  <a:pt x="150642" y="6935"/>
                </a:lnTo>
                <a:lnTo>
                  <a:pt x="158388" y="5760"/>
                </a:lnTo>
                <a:lnTo>
                  <a:pt x="166166" y="5108"/>
                </a:lnTo>
                <a:lnTo>
                  <a:pt x="172970" y="4537"/>
                </a:lnTo>
                <a:lnTo>
                  <a:pt x="179789" y="4158"/>
                </a:lnTo>
                <a:lnTo>
                  <a:pt x="186597" y="3634"/>
                </a:lnTo>
                <a:lnTo>
                  <a:pt x="192428" y="3186"/>
                </a:lnTo>
                <a:lnTo>
                  <a:pt x="198248" y="2602"/>
                </a:lnTo>
                <a:lnTo>
                  <a:pt x="204082" y="2193"/>
                </a:lnTo>
                <a:lnTo>
                  <a:pt x="208693" y="1870"/>
                </a:lnTo>
                <a:lnTo>
                  <a:pt x="213311" y="1581"/>
                </a:lnTo>
                <a:lnTo>
                  <a:pt x="217931" y="1441"/>
                </a:lnTo>
                <a:lnTo>
                  <a:pt x="221574" y="1330"/>
                </a:lnTo>
                <a:lnTo>
                  <a:pt x="225222" y="1441"/>
                </a:lnTo>
                <a:lnTo>
                  <a:pt x="228868" y="1441"/>
                </a:lnTo>
                <a:lnTo>
                  <a:pt x="231542" y="1441"/>
                </a:lnTo>
                <a:lnTo>
                  <a:pt x="247793" y="1441"/>
                </a:lnTo>
                <a:lnTo>
                  <a:pt x="245610" y="1441"/>
                </a:lnTo>
                <a:lnTo>
                  <a:pt x="243405" y="1654"/>
                </a:lnTo>
                <a:lnTo>
                  <a:pt x="241244" y="1441"/>
                </a:lnTo>
                <a:lnTo>
                  <a:pt x="238549" y="1174"/>
                </a:lnTo>
                <a:lnTo>
                  <a:pt x="233222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4416" y="2531418"/>
            <a:ext cx="126403" cy="185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13875" y="2556224"/>
            <a:ext cx="194106" cy="2236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5690" y="2559233"/>
            <a:ext cx="97790" cy="268605"/>
          </a:xfrm>
          <a:custGeom>
            <a:avLst/>
            <a:gdLst/>
            <a:ahLst/>
            <a:cxnLst/>
            <a:rect l="l" t="t" r="r" b="b"/>
            <a:pathLst>
              <a:path w="97789" h="268605">
                <a:moveTo>
                  <a:pt x="0" y="14570"/>
                </a:moveTo>
                <a:lnTo>
                  <a:pt x="0" y="6799"/>
                </a:lnTo>
                <a:lnTo>
                  <a:pt x="0" y="2914"/>
                </a:lnTo>
                <a:lnTo>
                  <a:pt x="0" y="2422"/>
                </a:lnTo>
                <a:lnTo>
                  <a:pt x="0" y="1931"/>
                </a:lnTo>
                <a:lnTo>
                  <a:pt x="0" y="1440"/>
                </a:lnTo>
                <a:lnTo>
                  <a:pt x="0" y="960"/>
                </a:lnTo>
                <a:lnTo>
                  <a:pt x="0" y="480"/>
                </a:lnTo>
                <a:lnTo>
                  <a:pt x="0" y="0"/>
                </a:lnTo>
                <a:lnTo>
                  <a:pt x="491" y="2914"/>
                </a:lnTo>
                <a:lnTo>
                  <a:pt x="665" y="5918"/>
                </a:lnTo>
                <a:lnTo>
                  <a:pt x="1473" y="8741"/>
                </a:lnTo>
                <a:lnTo>
                  <a:pt x="3099" y="14420"/>
                </a:lnTo>
                <a:lnTo>
                  <a:pt x="5280" y="19946"/>
                </a:lnTo>
                <a:lnTo>
                  <a:pt x="7301" y="25505"/>
                </a:lnTo>
                <a:lnTo>
                  <a:pt x="10137" y="33305"/>
                </a:lnTo>
                <a:lnTo>
                  <a:pt x="12925" y="41130"/>
                </a:lnTo>
                <a:lnTo>
                  <a:pt x="30737" y="82560"/>
                </a:lnTo>
                <a:lnTo>
                  <a:pt x="49372" y="121879"/>
                </a:lnTo>
                <a:lnTo>
                  <a:pt x="52485" y="128251"/>
                </a:lnTo>
                <a:lnTo>
                  <a:pt x="55396" y="134269"/>
                </a:lnTo>
                <a:lnTo>
                  <a:pt x="58298" y="140291"/>
                </a:lnTo>
                <a:lnTo>
                  <a:pt x="61208" y="146309"/>
                </a:lnTo>
                <a:lnTo>
                  <a:pt x="64141" y="152316"/>
                </a:lnTo>
                <a:lnTo>
                  <a:pt x="67498" y="159140"/>
                </a:lnTo>
                <a:lnTo>
                  <a:pt x="71161" y="165818"/>
                </a:lnTo>
                <a:lnTo>
                  <a:pt x="74357" y="172715"/>
                </a:lnTo>
                <a:lnTo>
                  <a:pt x="77240" y="178937"/>
                </a:lnTo>
                <a:lnTo>
                  <a:pt x="79809" y="185311"/>
                </a:lnTo>
                <a:lnTo>
                  <a:pt x="82379" y="191672"/>
                </a:lnTo>
                <a:lnTo>
                  <a:pt x="84426" y="196738"/>
                </a:lnTo>
                <a:lnTo>
                  <a:pt x="86277" y="201883"/>
                </a:lnTo>
                <a:lnTo>
                  <a:pt x="88207" y="206996"/>
                </a:lnTo>
                <a:lnTo>
                  <a:pt x="89672" y="210876"/>
                </a:lnTo>
                <a:lnTo>
                  <a:pt x="91212" y="214731"/>
                </a:lnTo>
                <a:lnTo>
                  <a:pt x="92562" y="218652"/>
                </a:lnTo>
                <a:lnTo>
                  <a:pt x="93635" y="221770"/>
                </a:lnTo>
                <a:lnTo>
                  <a:pt x="94641" y="224924"/>
                </a:lnTo>
                <a:lnTo>
                  <a:pt x="95475" y="228114"/>
                </a:lnTo>
                <a:lnTo>
                  <a:pt x="96104" y="230512"/>
                </a:lnTo>
                <a:lnTo>
                  <a:pt x="96657" y="232958"/>
                </a:lnTo>
                <a:lnTo>
                  <a:pt x="96949" y="235416"/>
                </a:lnTo>
                <a:lnTo>
                  <a:pt x="97148" y="237094"/>
                </a:lnTo>
                <a:lnTo>
                  <a:pt x="96949" y="238821"/>
                </a:lnTo>
                <a:lnTo>
                  <a:pt x="96949" y="240523"/>
                </a:lnTo>
                <a:lnTo>
                  <a:pt x="96949" y="242215"/>
                </a:lnTo>
                <a:lnTo>
                  <a:pt x="96949" y="256065"/>
                </a:lnTo>
                <a:lnTo>
                  <a:pt x="97349" y="257857"/>
                </a:lnTo>
                <a:lnTo>
                  <a:pt x="96949" y="259449"/>
                </a:lnTo>
                <a:lnTo>
                  <a:pt x="96617" y="260771"/>
                </a:lnTo>
                <a:lnTo>
                  <a:pt x="95489" y="261895"/>
                </a:lnTo>
                <a:lnTo>
                  <a:pt x="94755" y="263116"/>
                </a:lnTo>
                <a:lnTo>
                  <a:pt x="94026" y="264329"/>
                </a:lnTo>
                <a:lnTo>
                  <a:pt x="93380" y="265600"/>
                </a:lnTo>
                <a:lnTo>
                  <a:pt x="92562" y="266750"/>
                </a:lnTo>
                <a:lnTo>
                  <a:pt x="92168" y="267303"/>
                </a:lnTo>
                <a:lnTo>
                  <a:pt x="91601" y="267732"/>
                </a:lnTo>
                <a:lnTo>
                  <a:pt x="91121" y="268223"/>
                </a:lnTo>
                <a:lnTo>
                  <a:pt x="91121" y="268223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74140" y="2366807"/>
            <a:ext cx="63500" cy="427355"/>
          </a:xfrm>
          <a:custGeom>
            <a:avLst/>
            <a:gdLst/>
            <a:ahLst/>
            <a:cxnLst/>
            <a:rect l="l" t="t" r="r" b="b"/>
            <a:pathLst>
              <a:path w="63500" h="427355">
                <a:moveTo>
                  <a:pt x="19398" y="19678"/>
                </a:moveTo>
                <a:lnTo>
                  <a:pt x="11052" y="10992"/>
                </a:lnTo>
                <a:lnTo>
                  <a:pt x="6989" y="6548"/>
                </a:lnTo>
                <a:lnTo>
                  <a:pt x="5944" y="5404"/>
                </a:lnTo>
                <a:lnTo>
                  <a:pt x="5004" y="4157"/>
                </a:lnTo>
                <a:lnTo>
                  <a:pt x="4075" y="2914"/>
                </a:lnTo>
                <a:lnTo>
                  <a:pt x="3552" y="2214"/>
                </a:lnTo>
                <a:lnTo>
                  <a:pt x="3240" y="1326"/>
                </a:lnTo>
                <a:lnTo>
                  <a:pt x="2634" y="720"/>
                </a:lnTo>
                <a:lnTo>
                  <a:pt x="2269" y="354"/>
                </a:lnTo>
                <a:lnTo>
                  <a:pt x="1652" y="240"/>
                </a:lnTo>
                <a:lnTo>
                  <a:pt x="1161" y="0"/>
                </a:lnTo>
                <a:lnTo>
                  <a:pt x="921" y="971"/>
                </a:lnTo>
                <a:lnTo>
                  <a:pt x="478" y="1935"/>
                </a:lnTo>
                <a:lnTo>
                  <a:pt x="441" y="2914"/>
                </a:lnTo>
                <a:lnTo>
                  <a:pt x="238" y="8243"/>
                </a:lnTo>
                <a:lnTo>
                  <a:pt x="441" y="13588"/>
                </a:lnTo>
                <a:lnTo>
                  <a:pt x="441" y="78712"/>
                </a:lnTo>
                <a:lnTo>
                  <a:pt x="294" y="88563"/>
                </a:lnTo>
                <a:lnTo>
                  <a:pt x="49" y="98421"/>
                </a:lnTo>
                <a:lnTo>
                  <a:pt x="0" y="108264"/>
                </a:lnTo>
                <a:lnTo>
                  <a:pt x="441" y="118068"/>
                </a:lnTo>
                <a:lnTo>
                  <a:pt x="6989" y="160338"/>
                </a:lnTo>
                <a:lnTo>
                  <a:pt x="15011" y="201167"/>
                </a:lnTo>
                <a:lnTo>
                  <a:pt x="23753" y="241244"/>
                </a:lnTo>
                <a:lnTo>
                  <a:pt x="34444" y="284454"/>
                </a:lnTo>
                <a:lnTo>
                  <a:pt x="44168" y="319973"/>
                </a:lnTo>
                <a:lnTo>
                  <a:pt x="46006" y="326526"/>
                </a:lnTo>
                <a:lnTo>
                  <a:pt x="55151" y="360772"/>
                </a:lnTo>
                <a:lnTo>
                  <a:pt x="56851" y="366555"/>
                </a:lnTo>
                <a:lnTo>
                  <a:pt x="58001" y="372442"/>
                </a:lnTo>
                <a:lnTo>
                  <a:pt x="59035" y="377731"/>
                </a:lnTo>
                <a:lnTo>
                  <a:pt x="59487" y="383135"/>
                </a:lnTo>
                <a:lnTo>
                  <a:pt x="60195" y="388486"/>
                </a:lnTo>
                <a:lnTo>
                  <a:pt x="60709" y="392368"/>
                </a:lnTo>
                <a:lnTo>
                  <a:pt x="61278" y="396246"/>
                </a:lnTo>
                <a:lnTo>
                  <a:pt x="61668" y="400142"/>
                </a:lnTo>
                <a:lnTo>
                  <a:pt x="62009" y="403537"/>
                </a:lnTo>
                <a:lnTo>
                  <a:pt x="62109" y="406956"/>
                </a:lnTo>
                <a:lnTo>
                  <a:pt x="62389" y="410358"/>
                </a:lnTo>
                <a:lnTo>
                  <a:pt x="62589" y="412784"/>
                </a:lnTo>
                <a:lnTo>
                  <a:pt x="62959" y="415198"/>
                </a:lnTo>
                <a:lnTo>
                  <a:pt x="63109" y="417627"/>
                </a:lnTo>
                <a:lnTo>
                  <a:pt x="63199" y="419083"/>
                </a:lnTo>
                <a:lnTo>
                  <a:pt x="63109" y="420551"/>
                </a:lnTo>
                <a:lnTo>
                  <a:pt x="63109" y="422014"/>
                </a:lnTo>
                <a:lnTo>
                  <a:pt x="63109" y="427122"/>
                </a:lnTo>
                <a:lnTo>
                  <a:pt x="63109" y="426871"/>
                </a:lnTo>
                <a:lnTo>
                  <a:pt x="63177" y="426600"/>
                </a:lnTo>
                <a:lnTo>
                  <a:pt x="63109" y="426368"/>
                </a:lnTo>
                <a:lnTo>
                  <a:pt x="61966" y="422463"/>
                </a:lnTo>
                <a:lnTo>
                  <a:pt x="60530" y="418640"/>
                </a:lnTo>
                <a:lnTo>
                  <a:pt x="59475" y="414712"/>
                </a:lnTo>
                <a:lnTo>
                  <a:pt x="57856" y="408686"/>
                </a:lnTo>
                <a:lnTo>
                  <a:pt x="55087" y="396508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89872" y="2379443"/>
            <a:ext cx="480059" cy="456565"/>
          </a:xfrm>
          <a:custGeom>
            <a:avLst/>
            <a:gdLst/>
            <a:ahLst/>
            <a:cxnLst/>
            <a:rect l="l" t="t" r="r" b="b"/>
            <a:pathLst>
              <a:path w="480059" h="456564">
                <a:moveTo>
                  <a:pt x="0" y="2654"/>
                </a:moveTo>
                <a:lnTo>
                  <a:pt x="8724" y="731"/>
                </a:lnTo>
                <a:lnTo>
                  <a:pt x="13129" y="461"/>
                </a:lnTo>
                <a:lnTo>
                  <a:pt x="20631" y="0"/>
                </a:lnTo>
                <a:lnTo>
                  <a:pt x="28191" y="461"/>
                </a:lnTo>
                <a:lnTo>
                  <a:pt x="35721" y="461"/>
                </a:lnTo>
                <a:lnTo>
                  <a:pt x="43009" y="399"/>
                </a:lnTo>
                <a:lnTo>
                  <a:pt x="50299" y="297"/>
                </a:lnTo>
                <a:lnTo>
                  <a:pt x="57585" y="277"/>
                </a:lnTo>
                <a:lnTo>
                  <a:pt x="100583" y="3375"/>
                </a:lnTo>
                <a:lnTo>
                  <a:pt x="141413" y="8482"/>
                </a:lnTo>
                <a:lnTo>
                  <a:pt x="173117" y="13407"/>
                </a:lnTo>
                <a:lnTo>
                  <a:pt x="183683" y="15064"/>
                </a:lnTo>
                <a:lnTo>
                  <a:pt x="194617" y="16713"/>
                </a:lnTo>
                <a:lnTo>
                  <a:pt x="205555" y="18340"/>
                </a:lnTo>
                <a:lnTo>
                  <a:pt x="216493" y="19965"/>
                </a:lnTo>
                <a:lnTo>
                  <a:pt x="227427" y="21612"/>
                </a:lnTo>
                <a:lnTo>
                  <a:pt x="269697" y="28160"/>
                </a:lnTo>
                <a:lnTo>
                  <a:pt x="290081" y="31553"/>
                </a:lnTo>
                <a:lnTo>
                  <a:pt x="300277" y="33223"/>
                </a:lnTo>
                <a:lnTo>
                  <a:pt x="310494" y="34741"/>
                </a:lnTo>
                <a:lnTo>
                  <a:pt x="320135" y="35955"/>
                </a:lnTo>
                <a:lnTo>
                  <a:pt x="329798" y="37014"/>
                </a:lnTo>
                <a:lnTo>
                  <a:pt x="339468" y="38026"/>
                </a:lnTo>
                <a:lnTo>
                  <a:pt x="349130" y="39097"/>
                </a:lnTo>
                <a:lnTo>
                  <a:pt x="358057" y="40248"/>
                </a:lnTo>
                <a:lnTo>
                  <a:pt x="366977" y="41481"/>
                </a:lnTo>
                <a:lnTo>
                  <a:pt x="375904" y="42619"/>
                </a:lnTo>
                <a:lnTo>
                  <a:pt x="384851" y="43484"/>
                </a:lnTo>
                <a:lnTo>
                  <a:pt x="393035" y="43901"/>
                </a:lnTo>
                <a:lnTo>
                  <a:pt x="401239" y="44047"/>
                </a:lnTo>
                <a:lnTo>
                  <a:pt x="409451" y="44092"/>
                </a:lnTo>
                <a:lnTo>
                  <a:pt x="417659" y="44204"/>
                </a:lnTo>
                <a:lnTo>
                  <a:pt x="424035" y="44385"/>
                </a:lnTo>
                <a:lnTo>
                  <a:pt x="430412" y="44589"/>
                </a:lnTo>
                <a:lnTo>
                  <a:pt x="436788" y="44781"/>
                </a:lnTo>
                <a:lnTo>
                  <a:pt x="443165" y="44924"/>
                </a:lnTo>
                <a:lnTo>
                  <a:pt x="448992" y="45022"/>
                </a:lnTo>
                <a:lnTo>
                  <a:pt x="454821" y="44924"/>
                </a:lnTo>
                <a:lnTo>
                  <a:pt x="460649" y="44924"/>
                </a:lnTo>
                <a:lnTo>
                  <a:pt x="464295" y="44924"/>
                </a:lnTo>
                <a:lnTo>
                  <a:pt x="467940" y="44924"/>
                </a:lnTo>
                <a:lnTo>
                  <a:pt x="471585" y="44924"/>
                </a:lnTo>
                <a:lnTo>
                  <a:pt x="473048" y="44924"/>
                </a:lnTo>
                <a:lnTo>
                  <a:pt x="474510" y="44924"/>
                </a:lnTo>
                <a:lnTo>
                  <a:pt x="475973" y="44924"/>
                </a:lnTo>
                <a:lnTo>
                  <a:pt x="476944" y="44924"/>
                </a:lnTo>
                <a:lnTo>
                  <a:pt x="477915" y="44924"/>
                </a:lnTo>
                <a:lnTo>
                  <a:pt x="478887" y="44924"/>
                </a:lnTo>
                <a:lnTo>
                  <a:pt x="479127" y="44924"/>
                </a:lnTo>
                <a:lnTo>
                  <a:pt x="479367" y="44924"/>
                </a:lnTo>
                <a:lnTo>
                  <a:pt x="479607" y="44924"/>
                </a:lnTo>
                <a:lnTo>
                  <a:pt x="479607" y="45656"/>
                </a:lnTo>
                <a:lnTo>
                  <a:pt x="479607" y="46387"/>
                </a:lnTo>
                <a:lnTo>
                  <a:pt x="479607" y="47118"/>
                </a:lnTo>
                <a:lnTo>
                  <a:pt x="479607" y="49792"/>
                </a:lnTo>
                <a:lnTo>
                  <a:pt x="479857" y="52489"/>
                </a:lnTo>
                <a:lnTo>
                  <a:pt x="473538" y="84534"/>
                </a:lnTo>
                <a:lnTo>
                  <a:pt x="471585" y="91582"/>
                </a:lnTo>
                <a:lnTo>
                  <a:pt x="469739" y="98133"/>
                </a:lnTo>
                <a:lnTo>
                  <a:pt x="467870" y="104679"/>
                </a:lnTo>
                <a:lnTo>
                  <a:pt x="466034" y="111233"/>
                </a:lnTo>
                <a:lnTo>
                  <a:pt x="457015" y="148422"/>
                </a:lnTo>
                <a:lnTo>
                  <a:pt x="449126" y="190128"/>
                </a:lnTo>
                <a:lnTo>
                  <a:pt x="444399" y="235157"/>
                </a:lnTo>
                <a:lnTo>
                  <a:pt x="442529" y="279077"/>
                </a:lnTo>
                <a:lnTo>
                  <a:pt x="442397" y="295295"/>
                </a:lnTo>
                <a:lnTo>
                  <a:pt x="442402" y="302949"/>
                </a:lnTo>
                <a:lnTo>
                  <a:pt x="442429" y="310602"/>
                </a:lnTo>
                <a:lnTo>
                  <a:pt x="442445" y="318256"/>
                </a:lnTo>
                <a:lnTo>
                  <a:pt x="442445" y="352286"/>
                </a:lnTo>
                <a:lnTo>
                  <a:pt x="441803" y="360110"/>
                </a:lnTo>
                <a:lnTo>
                  <a:pt x="442445" y="367828"/>
                </a:lnTo>
                <a:lnTo>
                  <a:pt x="443014" y="374680"/>
                </a:lnTo>
                <a:lnTo>
                  <a:pt x="444729" y="381454"/>
                </a:lnTo>
                <a:lnTo>
                  <a:pt x="446079" y="388226"/>
                </a:lnTo>
                <a:lnTo>
                  <a:pt x="447151" y="393602"/>
                </a:lnTo>
                <a:lnTo>
                  <a:pt x="448412" y="398944"/>
                </a:lnTo>
                <a:lnTo>
                  <a:pt x="449713" y="404270"/>
                </a:lnTo>
                <a:lnTo>
                  <a:pt x="450846" y="408908"/>
                </a:lnTo>
                <a:lnTo>
                  <a:pt x="452155" y="413504"/>
                </a:lnTo>
                <a:lnTo>
                  <a:pt x="453381" y="418120"/>
                </a:lnTo>
                <a:lnTo>
                  <a:pt x="454348" y="421766"/>
                </a:lnTo>
                <a:lnTo>
                  <a:pt x="455258" y="425429"/>
                </a:lnTo>
                <a:lnTo>
                  <a:pt x="456295" y="429056"/>
                </a:lnTo>
                <a:lnTo>
                  <a:pt x="457201" y="432229"/>
                </a:lnTo>
                <a:lnTo>
                  <a:pt x="458512" y="435305"/>
                </a:lnTo>
                <a:lnTo>
                  <a:pt x="459209" y="438518"/>
                </a:lnTo>
                <a:lnTo>
                  <a:pt x="459724" y="440893"/>
                </a:lnTo>
                <a:lnTo>
                  <a:pt x="459787" y="443380"/>
                </a:lnTo>
                <a:lnTo>
                  <a:pt x="459929" y="445820"/>
                </a:lnTo>
                <a:lnTo>
                  <a:pt x="460028" y="447517"/>
                </a:lnTo>
                <a:lnTo>
                  <a:pt x="459777" y="449238"/>
                </a:lnTo>
                <a:lnTo>
                  <a:pt x="459929" y="450927"/>
                </a:lnTo>
                <a:lnTo>
                  <a:pt x="460017" y="451912"/>
                </a:lnTo>
                <a:lnTo>
                  <a:pt x="460487" y="452857"/>
                </a:lnTo>
                <a:lnTo>
                  <a:pt x="460649" y="453841"/>
                </a:lnTo>
                <a:lnTo>
                  <a:pt x="460727" y="454309"/>
                </a:lnTo>
                <a:lnTo>
                  <a:pt x="460649" y="454802"/>
                </a:lnTo>
                <a:lnTo>
                  <a:pt x="460649" y="455282"/>
                </a:lnTo>
                <a:lnTo>
                  <a:pt x="460649" y="455522"/>
                </a:lnTo>
                <a:lnTo>
                  <a:pt x="460649" y="455762"/>
                </a:lnTo>
                <a:lnTo>
                  <a:pt x="460649" y="456002"/>
                </a:lnTo>
                <a:lnTo>
                  <a:pt x="458707" y="456002"/>
                </a:lnTo>
                <a:lnTo>
                  <a:pt x="456760" y="456094"/>
                </a:lnTo>
                <a:lnTo>
                  <a:pt x="454821" y="456002"/>
                </a:lnTo>
                <a:lnTo>
                  <a:pt x="451663" y="455854"/>
                </a:lnTo>
                <a:lnTo>
                  <a:pt x="448413" y="455968"/>
                </a:lnTo>
                <a:lnTo>
                  <a:pt x="445359" y="455282"/>
                </a:lnTo>
                <a:lnTo>
                  <a:pt x="440882" y="454277"/>
                </a:lnTo>
                <a:lnTo>
                  <a:pt x="436582" y="452447"/>
                </a:lnTo>
                <a:lnTo>
                  <a:pt x="432229" y="450927"/>
                </a:lnTo>
                <a:lnTo>
                  <a:pt x="426858" y="449053"/>
                </a:lnTo>
                <a:lnTo>
                  <a:pt x="421570" y="446933"/>
                </a:lnTo>
                <a:lnTo>
                  <a:pt x="416185" y="445099"/>
                </a:lnTo>
                <a:lnTo>
                  <a:pt x="409423" y="442797"/>
                </a:lnTo>
                <a:lnTo>
                  <a:pt x="402608" y="440643"/>
                </a:lnTo>
                <a:lnTo>
                  <a:pt x="395787" y="438518"/>
                </a:lnTo>
                <a:lnTo>
                  <a:pt x="387787" y="436026"/>
                </a:lnTo>
                <a:lnTo>
                  <a:pt x="344775" y="424668"/>
                </a:lnTo>
                <a:lnTo>
                  <a:pt x="305409" y="417470"/>
                </a:lnTo>
                <a:lnTo>
                  <a:pt x="264967" y="411765"/>
                </a:lnTo>
                <a:lnTo>
                  <a:pt x="222869" y="407753"/>
                </a:lnTo>
                <a:lnTo>
                  <a:pt x="191339" y="406609"/>
                </a:lnTo>
                <a:lnTo>
                  <a:pt x="183683" y="406463"/>
                </a:lnTo>
                <a:lnTo>
                  <a:pt x="177307" y="406272"/>
                </a:lnTo>
                <a:lnTo>
                  <a:pt x="170931" y="406056"/>
                </a:lnTo>
                <a:lnTo>
                  <a:pt x="164554" y="405857"/>
                </a:lnTo>
                <a:lnTo>
                  <a:pt x="158177" y="405711"/>
                </a:lnTo>
                <a:lnTo>
                  <a:pt x="151620" y="405601"/>
                </a:lnTo>
                <a:lnTo>
                  <a:pt x="145055" y="405865"/>
                </a:lnTo>
                <a:lnTo>
                  <a:pt x="138499" y="405711"/>
                </a:lnTo>
                <a:lnTo>
                  <a:pt x="120889" y="403421"/>
                </a:lnTo>
                <a:lnTo>
                  <a:pt x="121015" y="403047"/>
                </a:lnTo>
                <a:lnTo>
                  <a:pt x="121015" y="402797"/>
                </a:lnTo>
                <a:lnTo>
                  <a:pt x="121015" y="399664"/>
                </a:lnTo>
                <a:lnTo>
                  <a:pt x="120531" y="398159"/>
                </a:lnTo>
                <a:lnTo>
                  <a:pt x="121015" y="397721"/>
                </a:lnTo>
                <a:lnTo>
                  <a:pt x="122954" y="395965"/>
                </a:lnTo>
                <a:lnTo>
                  <a:pt x="125963" y="395448"/>
                </a:lnTo>
                <a:lnTo>
                  <a:pt x="128284" y="394054"/>
                </a:lnTo>
                <a:lnTo>
                  <a:pt x="132031" y="391803"/>
                </a:lnTo>
                <a:lnTo>
                  <a:pt x="135485" y="389062"/>
                </a:lnTo>
                <a:lnTo>
                  <a:pt x="139219" y="386786"/>
                </a:lnTo>
                <a:lnTo>
                  <a:pt x="144238" y="383725"/>
                </a:lnTo>
                <a:lnTo>
                  <a:pt x="154543" y="378043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65092" y="2581715"/>
            <a:ext cx="457200" cy="32384"/>
          </a:xfrm>
          <a:custGeom>
            <a:avLst/>
            <a:gdLst/>
            <a:ahLst/>
            <a:cxnLst/>
            <a:rect l="l" t="t" r="r" b="b"/>
            <a:pathLst>
              <a:path w="457200" h="32385">
                <a:moveTo>
                  <a:pt x="0" y="32164"/>
                </a:moveTo>
                <a:lnTo>
                  <a:pt x="4711" y="24745"/>
                </a:lnTo>
                <a:lnTo>
                  <a:pt x="8022" y="23422"/>
                </a:lnTo>
                <a:lnTo>
                  <a:pt x="12002" y="21831"/>
                </a:lnTo>
                <a:lnTo>
                  <a:pt x="17255" y="23422"/>
                </a:lnTo>
                <a:lnTo>
                  <a:pt x="21871" y="23422"/>
                </a:lnTo>
                <a:lnTo>
                  <a:pt x="28431" y="23422"/>
                </a:lnTo>
                <a:lnTo>
                  <a:pt x="34992" y="23527"/>
                </a:lnTo>
                <a:lnTo>
                  <a:pt x="41549" y="23422"/>
                </a:lnTo>
                <a:lnTo>
                  <a:pt x="47926" y="23282"/>
                </a:lnTo>
                <a:lnTo>
                  <a:pt x="54303" y="23091"/>
                </a:lnTo>
                <a:lnTo>
                  <a:pt x="60679" y="22885"/>
                </a:lnTo>
                <a:lnTo>
                  <a:pt x="67055" y="22702"/>
                </a:lnTo>
                <a:lnTo>
                  <a:pt x="75438" y="22513"/>
                </a:lnTo>
                <a:lnTo>
                  <a:pt x="83820" y="22343"/>
                </a:lnTo>
                <a:lnTo>
                  <a:pt x="92202" y="22165"/>
                </a:lnTo>
                <a:lnTo>
                  <a:pt x="131748" y="20917"/>
                </a:lnTo>
                <a:lnTo>
                  <a:pt x="177127" y="18862"/>
                </a:lnTo>
                <a:lnTo>
                  <a:pt x="188791" y="18315"/>
                </a:lnTo>
                <a:lnTo>
                  <a:pt x="201545" y="17771"/>
                </a:lnTo>
                <a:lnTo>
                  <a:pt x="214299" y="17255"/>
                </a:lnTo>
                <a:lnTo>
                  <a:pt x="227053" y="16720"/>
                </a:lnTo>
                <a:lnTo>
                  <a:pt x="276985" y="13986"/>
                </a:lnTo>
                <a:lnTo>
                  <a:pt x="321082" y="11079"/>
                </a:lnTo>
                <a:lnTo>
                  <a:pt x="365173" y="7378"/>
                </a:lnTo>
                <a:lnTo>
                  <a:pt x="380700" y="5295"/>
                </a:lnTo>
                <a:lnTo>
                  <a:pt x="388486" y="4464"/>
                </a:lnTo>
                <a:lnTo>
                  <a:pt x="394309" y="3843"/>
                </a:lnTo>
                <a:lnTo>
                  <a:pt x="400176" y="3621"/>
                </a:lnTo>
                <a:lnTo>
                  <a:pt x="406003" y="3024"/>
                </a:lnTo>
                <a:lnTo>
                  <a:pt x="409660" y="2649"/>
                </a:lnTo>
                <a:lnTo>
                  <a:pt x="413285" y="1974"/>
                </a:lnTo>
                <a:lnTo>
                  <a:pt x="416939" y="1551"/>
                </a:lnTo>
                <a:lnTo>
                  <a:pt x="419593" y="1243"/>
                </a:lnTo>
                <a:lnTo>
                  <a:pt x="422270" y="1123"/>
                </a:lnTo>
                <a:lnTo>
                  <a:pt x="424928" y="830"/>
                </a:lnTo>
                <a:lnTo>
                  <a:pt x="426636" y="642"/>
                </a:lnTo>
                <a:lnTo>
                  <a:pt x="428324" y="240"/>
                </a:lnTo>
                <a:lnTo>
                  <a:pt x="430035" y="110"/>
                </a:lnTo>
                <a:lnTo>
                  <a:pt x="431490" y="0"/>
                </a:lnTo>
                <a:lnTo>
                  <a:pt x="432961" y="110"/>
                </a:lnTo>
                <a:lnTo>
                  <a:pt x="434423" y="110"/>
                </a:lnTo>
                <a:lnTo>
                  <a:pt x="452627" y="110"/>
                </a:lnTo>
                <a:lnTo>
                  <a:pt x="457015" y="11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95952" y="2206179"/>
            <a:ext cx="681015" cy="4134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19468" y="3282432"/>
            <a:ext cx="4957443" cy="1409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45500" y="3884278"/>
            <a:ext cx="3239600" cy="18047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19076" y="4083924"/>
            <a:ext cx="219836" cy="2154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71701" y="4186061"/>
            <a:ext cx="26034" cy="127635"/>
          </a:xfrm>
          <a:custGeom>
            <a:avLst/>
            <a:gdLst/>
            <a:ahLst/>
            <a:cxnLst/>
            <a:rect l="l" t="t" r="r" b="b"/>
            <a:pathLst>
              <a:path w="26035" h="127635">
                <a:moveTo>
                  <a:pt x="7528" y="0"/>
                </a:moveTo>
                <a:lnTo>
                  <a:pt x="2182" y="11460"/>
                </a:lnTo>
                <a:lnTo>
                  <a:pt x="980" y="17484"/>
                </a:lnTo>
                <a:lnTo>
                  <a:pt x="0" y="22396"/>
                </a:lnTo>
                <a:lnTo>
                  <a:pt x="980" y="27699"/>
                </a:lnTo>
                <a:lnTo>
                  <a:pt x="980" y="32807"/>
                </a:lnTo>
                <a:lnTo>
                  <a:pt x="980" y="38144"/>
                </a:lnTo>
                <a:lnTo>
                  <a:pt x="980" y="43481"/>
                </a:lnTo>
                <a:lnTo>
                  <a:pt x="980" y="48818"/>
                </a:lnTo>
                <a:lnTo>
                  <a:pt x="980" y="53686"/>
                </a:lnTo>
                <a:lnTo>
                  <a:pt x="603" y="58583"/>
                </a:lnTo>
                <a:lnTo>
                  <a:pt x="980" y="63421"/>
                </a:lnTo>
                <a:lnTo>
                  <a:pt x="1323" y="67816"/>
                </a:lnTo>
                <a:lnTo>
                  <a:pt x="2101" y="72230"/>
                </a:lnTo>
                <a:lnTo>
                  <a:pt x="3141" y="76518"/>
                </a:lnTo>
                <a:lnTo>
                  <a:pt x="4044" y="80241"/>
                </a:lnTo>
                <a:lnTo>
                  <a:pt x="5589" y="83808"/>
                </a:lnTo>
                <a:lnTo>
                  <a:pt x="6808" y="87454"/>
                </a:lnTo>
                <a:lnTo>
                  <a:pt x="7782" y="90367"/>
                </a:lnTo>
                <a:lnTo>
                  <a:pt x="8606" y="93339"/>
                </a:lnTo>
                <a:lnTo>
                  <a:pt x="9722" y="96196"/>
                </a:lnTo>
                <a:lnTo>
                  <a:pt x="10789" y="98927"/>
                </a:lnTo>
                <a:lnTo>
                  <a:pt x="12218" y="101513"/>
                </a:lnTo>
                <a:lnTo>
                  <a:pt x="13356" y="104218"/>
                </a:lnTo>
                <a:lnTo>
                  <a:pt x="14161" y="106130"/>
                </a:lnTo>
                <a:lnTo>
                  <a:pt x="14855" y="108090"/>
                </a:lnTo>
                <a:lnTo>
                  <a:pt x="15550" y="110046"/>
                </a:lnTo>
                <a:lnTo>
                  <a:pt x="16066" y="111496"/>
                </a:lnTo>
                <a:lnTo>
                  <a:pt x="16421" y="113007"/>
                </a:lnTo>
                <a:lnTo>
                  <a:pt x="16991" y="114433"/>
                </a:lnTo>
                <a:lnTo>
                  <a:pt x="17393" y="115440"/>
                </a:lnTo>
                <a:lnTo>
                  <a:pt x="17974" y="116375"/>
                </a:lnTo>
                <a:lnTo>
                  <a:pt x="18464" y="117347"/>
                </a:lnTo>
                <a:lnTo>
                  <a:pt x="18706" y="117827"/>
                </a:lnTo>
                <a:lnTo>
                  <a:pt x="18947" y="118307"/>
                </a:lnTo>
                <a:lnTo>
                  <a:pt x="19185" y="118788"/>
                </a:lnTo>
                <a:lnTo>
                  <a:pt x="19427" y="119278"/>
                </a:lnTo>
                <a:lnTo>
                  <a:pt x="19736" y="119747"/>
                </a:lnTo>
                <a:lnTo>
                  <a:pt x="19905" y="120262"/>
                </a:lnTo>
                <a:lnTo>
                  <a:pt x="19976" y="120478"/>
                </a:lnTo>
                <a:lnTo>
                  <a:pt x="19905" y="120742"/>
                </a:lnTo>
                <a:lnTo>
                  <a:pt x="19905" y="120982"/>
                </a:lnTo>
                <a:lnTo>
                  <a:pt x="19905" y="121222"/>
                </a:lnTo>
                <a:lnTo>
                  <a:pt x="19905" y="121462"/>
                </a:lnTo>
                <a:lnTo>
                  <a:pt x="19905" y="121702"/>
                </a:lnTo>
                <a:lnTo>
                  <a:pt x="19905" y="122193"/>
                </a:lnTo>
                <a:lnTo>
                  <a:pt x="19786" y="122715"/>
                </a:lnTo>
                <a:lnTo>
                  <a:pt x="19905" y="123176"/>
                </a:lnTo>
                <a:lnTo>
                  <a:pt x="20037" y="123687"/>
                </a:lnTo>
                <a:lnTo>
                  <a:pt x="20325" y="124201"/>
                </a:lnTo>
                <a:lnTo>
                  <a:pt x="20658" y="124616"/>
                </a:lnTo>
                <a:lnTo>
                  <a:pt x="21297" y="125413"/>
                </a:lnTo>
                <a:lnTo>
                  <a:pt x="21961" y="126318"/>
                </a:lnTo>
                <a:lnTo>
                  <a:pt x="22819" y="126810"/>
                </a:lnTo>
                <a:lnTo>
                  <a:pt x="23653" y="127289"/>
                </a:lnTo>
                <a:lnTo>
                  <a:pt x="25733" y="12753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81459" y="4787744"/>
            <a:ext cx="158750" cy="311150"/>
          </a:xfrm>
          <a:custGeom>
            <a:avLst/>
            <a:gdLst/>
            <a:ahLst/>
            <a:cxnLst/>
            <a:rect l="l" t="t" r="r" b="b"/>
            <a:pathLst>
              <a:path w="158750" h="311150">
                <a:moveTo>
                  <a:pt x="158278" y="17864"/>
                </a:moveTo>
                <a:lnTo>
                  <a:pt x="158278" y="12014"/>
                </a:lnTo>
                <a:lnTo>
                  <a:pt x="158278" y="9089"/>
                </a:lnTo>
                <a:lnTo>
                  <a:pt x="158278" y="7397"/>
                </a:lnTo>
                <a:lnTo>
                  <a:pt x="158278" y="5706"/>
                </a:lnTo>
                <a:lnTo>
                  <a:pt x="158278" y="4014"/>
                </a:lnTo>
                <a:lnTo>
                  <a:pt x="158278" y="3043"/>
                </a:lnTo>
                <a:lnTo>
                  <a:pt x="158278" y="2072"/>
                </a:lnTo>
                <a:lnTo>
                  <a:pt x="158278" y="1100"/>
                </a:lnTo>
                <a:lnTo>
                  <a:pt x="158278" y="849"/>
                </a:lnTo>
                <a:lnTo>
                  <a:pt x="158278" y="598"/>
                </a:lnTo>
                <a:lnTo>
                  <a:pt x="158278" y="347"/>
                </a:lnTo>
                <a:lnTo>
                  <a:pt x="157547" y="347"/>
                </a:lnTo>
                <a:lnTo>
                  <a:pt x="156562" y="0"/>
                </a:lnTo>
                <a:lnTo>
                  <a:pt x="144407" y="14915"/>
                </a:lnTo>
                <a:lnTo>
                  <a:pt x="141514" y="19305"/>
                </a:lnTo>
                <a:lnTo>
                  <a:pt x="137357" y="25611"/>
                </a:lnTo>
                <a:lnTo>
                  <a:pt x="133195" y="31914"/>
                </a:lnTo>
                <a:lnTo>
                  <a:pt x="129105" y="38263"/>
                </a:lnTo>
                <a:lnTo>
                  <a:pt x="125206" y="44226"/>
                </a:lnTo>
                <a:lnTo>
                  <a:pt x="121291" y="50182"/>
                </a:lnTo>
                <a:lnTo>
                  <a:pt x="117460" y="56186"/>
                </a:lnTo>
                <a:lnTo>
                  <a:pt x="113814" y="62296"/>
                </a:lnTo>
                <a:lnTo>
                  <a:pt x="110019" y="69326"/>
                </a:lnTo>
                <a:lnTo>
                  <a:pt x="106430" y="76473"/>
                </a:lnTo>
                <a:lnTo>
                  <a:pt x="102883" y="83644"/>
                </a:lnTo>
                <a:lnTo>
                  <a:pt x="99211" y="90748"/>
                </a:lnTo>
                <a:lnTo>
                  <a:pt x="95279" y="97891"/>
                </a:lnTo>
                <a:lnTo>
                  <a:pt x="91257" y="104986"/>
                </a:lnTo>
                <a:lnTo>
                  <a:pt x="87209" y="112066"/>
                </a:lnTo>
                <a:lnTo>
                  <a:pt x="83200" y="119169"/>
                </a:lnTo>
                <a:lnTo>
                  <a:pt x="63483" y="155217"/>
                </a:lnTo>
                <a:lnTo>
                  <a:pt x="56237" y="169089"/>
                </a:lnTo>
                <a:lnTo>
                  <a:pt x="52586" y="176009"/>
                </a:lnTo>
                <a:lnTo>
                  <a:pt x="48946" y="182755"/>
                </a:lnTo>
                <a:lnTo>
                  <a:pt x="45270" y="189483"/>
                </a:lnTo>
                <a:lnTo>
                  <a:pt x="41609" y="196218"/>
                </a:lnTo>
                <a:lnTo>
                  <a:pt x="22236" y="234964"/>
                </a:lnTo>
                <a:lnTo>
                  <a:pt x="19369" y="242387"/>
                </a:lnTo>
                <a:lnTo>
                  <a:pt x="16144" y="249646"/>
                </a:lnTo>
                <a:lnTo>
                  <a:pt x="13541" y="255506"/>
                </a:lnTo>
                <a:lnTo>
                  <a:pt x="10480" y="261177"/>
                </a:lnTo>
                <a:lnTo>
                  <a:pt x="8122" y="267130"/>
                </a:lnTo>
                <a:lnTo>
                  <a:pt x="6343" y="271622"/>
                </a:lnTo>
                <a:lnTo>
                  <a:pt x="5103" y="276336"/>
                </a:lnTo>
                <a:lnTo>
                  <a:pt x="3735" y="280980"/>
                </a:lnTo>
                <a:lnTo>
                  <a:pt x="2669" y="284598"/>
                </a:lnTo>
                <a:lnTo>
                  <a:pt x="1529" y="288221"/>
                </a:lnTo>
                <a:lnTo>
                  <a:pt x="821" y="291916"/>
                </a:lnTo>
                <a:lnTo>
                  <a:pt x="318" y="294540"/>
                </a:lnTo>
                <a:lnTo>
                  <a:pt x="240" y="297259"/>
                </a:lnTo>
                <a:lnTo>
                  <a:pt x="100" y="299938"/>
                </a:lnTo>
                <a:lnTo>
                  <a:pt x="0" y="301876"/>
                </a:lnTo>
                <a:lnTo>
                  <a:pt x="100" y="303824"/>
                </a:lnTo>
                <a:lnTo>
                  <a:pt x="100" y="305766"/>
                </a:lnTo>
                <a:lnTo>
                  <a:pt x="100" y="306738"/>
                </a:lnTo>
                <a:lnTo>
                  <a:pt x="100" y="307709"/>
                </a:lnTo>
                <a:lnTo>
                  <a:pt x="100" y="308680"/>
                </a:lnTo>
                <a:lnTo>
                  <a:pt x="100" y="309161"/>
                </a:lnTo>
                <a:lnTo>
                  <a:pt x="100" y="309641"/>
                </a:lnTo>
                <a:lnTo>
                  <a:pt x="100" y="310121"/>
                </a:lnTo>
                <a:lnTo>
                  <a:pt x="1312" y="310121"/>
                </a:lnTo>
                <a:lnTo>
                  <a:pt x="3515" y="310588"/>
                </a:lnTo>
                <a:lnTo>
                  <a:pt x="3735" y="310121"/>
                </a:lnTo>
                <a:lnTo>
                  <a:pt x="5458" y="306462"/>
                </a:lnTo>
                <a:lnTo>
                  <a:pt x="5928" y="297744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08026" y="4858359"/>
            <a:ext cx="150395" cy="2256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09194" y="4975488"/>
            <a:ext cx="186837" cy="1275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44442" y="5411014"/>
            <a:ext cx="198120" cy="262890"/>
          </a:xfrm>
          <a:custGeom>
            <a:avLst/>
            <a:gdLst/>
            <a:ahLst/>
            <a:cxnLst/>
            <a:rect l="l" t="t" r="r" b="b"/>
            <a:pathLst>
              <a:path w="198120" h="262889">
                <a:moveTo>
                  <a:pt x="197903" y="259"/>
                </a:moveTo>
                <a:lnTo>
                  <a:pt x="184774" y="0"/>
                </a:lnTo>
                <a:lnTo>
                  <a:pt x="178225" y="259"/>
                </a:lnTo>
                <a:lnTo>
                  <a:pt x="172387" y="491"/>
                </a:lnTo>
                <a:lnTo>
                  <a:pt x="166398" y="474"/>
                </a:lnTo>
                <a:lnTo>
                  <a:pt x="160741" y="1733"/>
                </a:lnTo>
                <a:lnTo>
                  <a:pt x="155462" y="2907"/>
                </a:lnTo>
                <a:lnTo>
                  <a:pt x="133041" y="14862"/>
                </a:lnTo>
                <a:lnTo>
                  <a:pt x="129673" y="17221"/>
                </a:lnTo>
                <a:lnTo>
                  <a:pt x="126552" y="20001"/>
                </a:lnTo>
                <a:lnTo>
                  <a:pt x="123579" y="22852"/>
                </a:lnTo>
                <a:lnTo>
                  <a:pt x="120473" y="25828"/>
                </a:lnTo>
                <a:lnTo>
                  <a:pt x="117354" y="28904"/>
                </a:lnTo>
                <a:lnTo>
                  <a:pt x="114804" y="32347"/>
                </a:lnTo>
                <a:lnTo>
                  <a:pt x="111766" y="36446"/>
                </a:lnTo>
                <a:lnTo>
                  <a:pt x="109401" y="41055"/>
                </a:lnTo>
                <a:lnTo>
                  <a:pt x="106815" y="45476"/>
                </a:lnTo>
                <a:lnTo>
                  <a:pt x="103572" y="51019"/>
                </a:lnTo>
                <a:lnTo>
                  <a:pt x="100413" y="56613"/>
                </a:lnTo>
                <a:lnTo>
                  <a:pt x="97319" y="62240"/>
                </a:lnTo>
                <a:lnTo>
                  <a:pt x="93603" y="69001"/>
                </a:lnTo>
                <a:lnTo>
                  <a:pt x="90094" y="75875"/>
                </a:lnTo>
                <a:lnTo>
                  <a:pt x="68907" y="113630"/>
                </a:lnTo>
                <a:lnTo>
                  <a:pt x="65224" y="119804"/>
                </a:lnTo>
                <a:lnTo>
                  <a:pt x="61553" y="125985"/>
                </a:lnTo>
                <a:lnTo>
                  <a:pt x="57963" y="132210"/>
                </a:lnTo>
                <a:lnTo>
                  <a:pt x="54257" y="138911"/>
                </a:lnTo>
                <a:lnTo>
                  <a:pt x="50623" y="145653"/>
                </a:lnTo>
                <a:lnTo>
                  <a:pt x="47017" y="152410"/>
                </a:lnTo>
                <a:lnTo>
                  <a:pt x="43393" y="159157"/>
                </a:lnTo>
                <a:lnTo>
                  <a:pt x="39915" y="165526"/>
                </a:lnTo>
                <a:lnTo>
                  <a:pt x="36421" y="171886"/>
                </a:lnTo>
                <a:lnTo>
                  <a:pt x="32951" y="178258"/>
                </a:lnTo>
                <a:lnTo>
                  <a:pt x="29543" y="184663"/>
                </a:lnTo>
                <a:lnTo>
                  <a:pt x="25765" y="191885"/>
                </a:lnTo>
                <a:lnTo>
                  <a:pt x="22149" y="199195"/>
                </a:lnTo>
                <a:lnTo>
                  <a:pt x="18607" y="206535"/>
                </a:lnTo>
                <a:lnTo>
                  <a:pt x="15350" y="213285"/>
                </a:lnTo>
                <a:lnTo>
                  <a:pt x="12150" y="220069"/>
                </a:lnTo>
                <a:lnTo>
                  <a:pt x="9145" y="226934"/>
                </a:lnTo>
                <a:lnTo>
                  <a:pt x="7042" y="231736"/>
                </a:lnTo>
                <a:lnTo>
                  <a:pt x="0" y="253849"/>
                </a:lnTo>
                <a:lnTo>
                  <a:pt x="370" y="256107"/>
                </a:lnTo>
                <a:lnTo>
                  <a:pt x="370" y="258301"/>
                </a:lnTo>
                <a:lnTo>
                  <a:pt x="370" y="259512"/>
                </a:lnTo>
                <a:lnTo>
                  <a:pt x="129" y="260773"/>
                </a:lnTo>
                <a:lnTo>
                  <a:pt x="370" y="261935"/>
                </a:lnTo>
                <a:lnTo>
                  <a:pt x="872" y="261935"/>
                </a:lnTo>
                <a:lnTo>
                  <a:pt x="1123" y="261935"/>
                </a:lnTo>
                <a:lnTo>
                  <a:pt x="3065" y="261935"/>
                </a:lnTo>
                <a:lnTo>
                  <a:pt x="5780" y="262886"/>
                </a:lnTo>
                <a:lnTo>
                  <a:pt x="6951" y="261935"/>
                </a:lnTo>
                <a:lnTo>
                  <a:pt x="9665" y="259731"/>
                </a:lnTo>
                <a:lnTo>
                  <a:pt x="12779" y="25247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83688" y="5408261"/>
            <a:ext cx="351557" cy="4074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996" y="1717166"/>
            <a:ext cx="1659636" cy="664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66515" y="1788286"/>
            <a:ext cx="1624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one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30" dirty="0">
                <a:latin typeface="Arial"/>
                <a:cs typeface="Arial"/>
              </a:rPr>
              <a:t>number!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879" y="5948552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Let’s </a:t>
            </a:r>
            <a:r>
              <a:rPr spc="-30" dirty="0"/>
              <a:t>look </a:t>
            </a:r>
            <a:r>
              <a:rPr spc="-145" dirty="0"/>
              <a:t>at </a:t>
            </a:r>
            <a:r>
              <a:rPr spc="-15" dirty="0"/>
              <a:t>other </a:t>
            </a:r>
            <a:r>
              <a:rPr spc="-320" dirty="0"/>
              <a:t>areas </a:t>
            </a:r>
            <a:r>
              <a:rPr spc="-10" dirty="0"/>
              <a:t>with </a:t>
            </a:r>
            <a:r>
              <a:rPr spc="-105" dirty="0"/>
              <a:t>the </a:t>
            </a:r>
            <a:r>
              <a:rPr spc="-375" dirty="0"/>
              <a:t>same </a:t>
            </a:r>
            <a:r>
              <a:rPr spc="25" dirty="0"/>
              <a:t>filter</a:t>
            </a:r>
            <a:r>
              <a:rPr spc="-310" dirty="0"/>
              <a:t> </a:t>
            </a:r>
            <a:r>
              <a:rPr spc="-30" dirty="0"/>
              <a:t>(w)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6083" y="2655950"/>
            <a:ext cx="1654048" cy="664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73604" y="2721482"/>
            <a:ext cx="16249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one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30" dirty="0">
                <a:latin typeface="Arial"/>
                <a:cs typeface="Arial"/>
              </a:rPr>
              <a:t>number!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879" y="5948552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Let’s </a:t>
            </a:r>
            <a:r>
              <a:rPr spc="-30" dirty="0"/>
              <a:t>look </a:t>
            </a:r>
            <a:r>
              <a:rPr spc="-145" dirty="0"/>
              <a:t>at </a:t>
            </a:r>
            <a:r>
              <a:rPr spc="-15" dirty="0"/>
              <a:t>other </a:t>
            </a:r>
            <a:r>
              <a:rPr spc="-320" dirty="0"/>
              <a:t>areas </a:t>
            </a:r>
            <a:r>
              <a:rPr spc="-10" dirty="0"/>
              <a:t>with </a:t>
            </a:r>
            <a:r>
              <a:rPr spc="-105" dirty="0"/>
              <a:t>the </a:t>
            </a:r>
            <a:r>
              <a:rPr spc="-375" dirty="0"/>
              <a:t>same </a:t>
            </a:r>
            <a:r>
              <a:rPr spc="25" dirty="0"/>
              <a:t>filter</a:t>
            </a:r>
            <a:r>
              <a:rPr spc="-310" dirty="0"/>
              <a:t> </a:t>
            </a:r>
            <a:r>
              <a:rPr spc="-30" dirty="0"/>
              <a:t>(w)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0780" y="2533014"/>
            <a:ext cx="1654048" cy="659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111" y="910970"/>
            <a:ext cx="992251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25" dirty="0"/>
              <a:t>Let’s </a:t>
            </a:r>
            <a:r>
              <a:rPr spc="-30" dirty="0"/>
              <a:t>look </a:t>
            </a:r>
            <a:r>
              <a:rPr spc="-145" dirty="0"/>
              <a:t>at </a:t>
            </a:r>
            <a:r>
              <a:rPr spc="-15" dirty="0"/>
              <a:t>other </a:t>
            </a:r>
            <a:r>
              <a:rPr spc="-320" dirty="0"/>
              <a:t>areas </a:t>
            </a:r>
            <a:r>
              <a:rPr spc="-10" dirty="0"/>
              <a:t>with </a:t>
            </a:r>
            <a:r>
              <a:rPr spc="-105" dirty="0"/>
              <a:t>the </a:t>
            </a:r>
            <a:r>
              <a:rPr spc="-375" dirty="0"/>
              <a:t>same </a:t>
            </a:r>
            <a:r>
              <a:rPr spc="25" dirty="0"/>
              <a:t>filter</a:t>
            </a:r>
            <a:r>
              <a:rPr spc="-310" dirty="0"/>
              <a:t> </a:t>
            </a:r>
            <a:r>
              <a:rPr spc="-30" dirty="0"/>
              <a:t>(w)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08300" y="2598546"/>
            <a:ext cx="6130290" cy="1980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one </a:t>
            </a:r>
            <a:r>
              <a:rPr sz="2200" spc="30" dirty="0">
                <a:latin typeface="Arial"/>
                <a:cs typeface="Arial"/>
              </a:rPr>
              <a:t>number!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Times New Roman"/>
              <a:cs typeface="Times New Roman"/>
            </a:endParaRPr>
          </a:p>
          <a:p>
            <a:pPr marL="3460115" marR="5080" indent="-726440">
              <a:lnSpc>
                <a:spcPts val="3740"/>
              </a:lnSpc>
            </a:pPr>
            <a:r>
              <a:rPr sz="3250" spc="-10" dirty="0">
                <a:latin typeface="Arial"/>
                <a:cs typeface="Arial"/>
              </a:rPr>
              <a:t>How </a:t>
            </a:r>
            <a:r>
              <a:rPr sz="3250" spc="-270" dirty="0">
                <a:latin typeface="Arial"/>
                <a:cs typeface="Arial"/>
              </a:rPr>
              <a:t>many </a:t>
            </a:r>
            <a:r>
              <a:rPr sz="3250" spc="-170" dirty="0">
                <a:latin typeface="Arial"/>
                <a:cs typeface="Arial"/>
              </a:rPr>
              <a:t>numbers  </a:t>
            </a:r>
            <a:r>
              <a:rPr sz="3250" spc="-270" dirty="0">
                <a:latin typeface="Arial"/>
                <a:cs typeface="Arial"/>
              </a:rPr>
              <a:t>can </a:t>
            </a:r>
            <a:r>
              <a:rPr sz="3250" spc="-165" dirty="0">
                <a:latin typeface="Arial"/>
                <a:cs typeface="Arial"/>
              </a:rPr>
              <a:t>we</a:t>
            </a:r>
            <a:r>
              <a:rPr sz="3250" spc="-385" dirty="0">
                <a:latin typeface="Arial"/>
                <a:cs typeface="Arial"/>
              </a:rPr>
              <a:t> </a:t>
            </a:r>
            <a:r>
              <a:rPr sz="3250" spc="-305" dirty="0">
                <a:latin typeface="Arial"/>
                <a:cs typeface="Arial"/>
              </a:rPr>
              <a:t>get?</a:t>
            </a:r>
            <a:endParaRPr sz="3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44050" y="2909803"/>
            <a:ext cx="1494790" cy="113030"/>
          </a:xfrm>
          <a:custGeom>
            <a:avLst/>
            <a:gdLst/>
            <a:ahLst/>
            <a:cxnLst/>
            <a:rect l="l" t="t" r="r" b="b"/>
            <a:pathLst>
              <a:path w="1494789" h="113030">
                <a:moveTo>
                  <a:pt x="32087" y="112960"/>
                </a:moveTo>
                <a:lnTo>
                  <a:pt x="25534" y="108883"/>
                </a:lnTo>
                <a:lnTo>
                  <a:pt x="22624" y="106412"/>
                </a:lnTo>
                <a:lnTo>
                  <a:pt x="20677" y="104757"/>
                </a:lnTo>
                <a:lnTo>
                  <a:pt x="19444" y="102268"/>
                </a:lnTo>
                <a:lnTo>
                  <a:pt x="17516" y="100583"/>
                </a:lnTo>
                <a:lnTo>
                  <a:pt x="15548" y="98864"/>
                </a:lnTo>
                <a:lnTo>
                  <a:pt x="12914" y="97908"/>
                </a:lnTo>
                <a:lnTo>
                  <a:pt x="10935" y="96196"/>
                </a:lnTo>
                <a:lnTo>
                  <a:pt x="9268" y="94754"/>
                </a:lnTo>
                <a:lnTo>
                  <a:pt x="8080" y="92769"/>
                </a:lnTo>
                <a:lnTo>
                  <a:pt x="6581" y="91121"/>
                </a:lnTo>
                <a:lnTo>
                  <a:pt x="5657" y="90106"/>
                </a:lnTo>
                <a:lnTo>
                  <a:pt x="4753" y="89025"/>
                </a:lnTo>
                <a:lnTo>
                  <a:pt x="3667" y="88207"/>
                </a:lnTo>
                <a:lnTo>
                  <a:pt x="2811" y="87563"/>
                </a:lnTo>
                <a:lnTo>
                  <a:pt x="1684" y="87291"/>
                </a:lnTo>
                <a:lnTo>
                  <a:pt x="753" y="86734"/>
                </a:lnTo>
                <a:lnTo>
                  <a:pt x="462" y="86560"/>
                </a:lnTo>
                <a:lnTo>
                  <a:pt x="251" y="86254"/>
                </a:lnTo>
                <a:lnTo>
                  <a:pt x="0" y="86013"/>
                </a:lnTo>
                <a:lnTo>
                  <a:pt x="0" y="85773"/>
                </a:lnTo>
                <a:lnTo>
                  <a:pt x="0" y="85533"/>
                </a:lnTo>
                <a:lnTo>
                  <a:pt x="0" y="85293"/>
                </a:lnTo>
                <a:lnTo>
                  <a:pt x="0" y="85042"/>
                </a:lnTo>
                <a:lnTo>
                  <a:pt x="0" y="84791"/>
                </a:lnTo>
                <a:lnTo>
                  <a:pt x="0" y="84540"/>
                </a:lnTo>
                <a:lnTo>
                  <a:pt x="3896" y="84300"/>
                </a:lnTo>
                <a:lnTo>
                  <a:pt x="7789" y="83911"/>
                </a:lnTo>
                <a:lnTo>
                  <a:pt x="11689" y="83819"/>
                </a:lnTo>
                <a:lnTo>
                  <a:pt x="17993" y="83671"/>
                </a:lnTo>
                <a:lnTo>
                  <a:pt x="24319" y="84111"/>
                </a:lnTo>
                <a:lnTo>
                  <a:pt x="30614" y="83819"/>
                </a:lnTo>
                <a:lnTo>
                  <a:pt x="37731" y="83351"/>
                </a:lnTo>
                <a:lnTo>
                  <a:pt x="44840" y="82718"/>
                </a:lnTo>
                <a:lnTo>
                  <a:pt x="51949" y="82087"/>
                </a:lnTo>
                <a:lnTo>
                  <a:pt x="59067" y="81626"/>
                </a:lnTo>
                <a:lnTo>
                  <a:pt x="68171" y="81315"/>
                </a:lnTo>
                <a:lnTo>
                  <a:pt x="77282" y="81145"/>
                </a:lnTo>
                <a:lnTo>
                  <a:pt x="86396" y="81035"/>
                </a:lnTo>
                <a:lnTo>
                  <a:pt x="95508" y="80905"/>
                </a:lnTo>
                <a:lnTo>
                  <a:pt x="106076" y="80716"/>
                </a:lnTo>
                <a:lnTo>
                  <a:pt x="116643" y="80535"/>
                </a:lnTo>
                <a:lnTo>
                  <a:pt x="127211" y="80358"/>
                </a:lnTo>
                <a:lnTo>
                  <a:pt x="137779" y="80185"/>
                </a:lnTo>
                <a:lnTo>
                  <a:pt x="149803" y="79974"/>
                </a:lnTo>
                <a:lnTo>
                  <a:pt x="161827" y="79755"/>
                </a:lnTo>
                <a:lnTo>
                  <a:pt x="173852" y="79563"/>
                </a:lnTo>
                <a:lnTo>
                  <a:pt x="185877" y="79432"/>
                </a:lnTo>
                <a:lnTo>
                  <a:pt x="199358" y="79376"/>
                </a:lnTo>
                <a:lnTo>
                  <a:pt x="212840" y="79382"/>
                </a:lnTo>
                <a:lnTo>
                  <a:pt x="226321" y="79414"/>
                </a:lnTo>
                <a:lnTo>
                  <a:pt x="239803" y="79432"/>
                </a:lnTo>
                <a:lnTo>
                  <a:pt x="599868" y="79432"/>
                </a:lnTo>
                <a:lnTo>
                  <a:pt x="613170" y="79466"/>
                </a:lnTo>
                <a:lnTo>
                  <a:pt x="626472" y="79523"/>
                </a:lnTo>
                <a:lnTo>
                  <a:pt x="639774" y="79534"/>
                </a:lnTo>
                <a:lnTo>
                  <a:pt x="653077" y="79432"/>
                </a:lnTo>
                <a:lnTo>
                  <a:pt x="692443" y="78487"/>
                </a:lnTo>
                <a:lnTo>
                  <a:pt x="732170" y="76667"/>
                </a:lnTo>
                <a:lnTo>
                  <a:pt x="772253" y="74218"/>
                </a:lnTo>
                <a:lnTo>
                  <a:pt x="799214" y="72373"/>
                </a:lnTo>
                <a:lnTo>
                  <a:pt x="812692" y="71443"/>
                </a:lnTo>
                <a:lnTo>
                  <a:pt x="825995" y="70548"/>
                </a:lnTo>
                <a:lnTo>
                  <a:pt x="839299" y="69657"/>
                </a:lnTo>
                <a:lnTo>
                  <a:pt x="852601" y="68743"/>
                </a:lnTo>
                <a:lnTo>
                  <a:pt x="865901" y="67776"/>
                </a:lnTo>
                <a:lnTo>
                  <a:pt x="879203" y="66715"/>
                </a:lnTo>
                <a:lnTo>
                  <a:pt x="892501" y="65588"/>
                </a:lnTo>
                <a:lnTo>
                  <a:pt x="905799" y="64466"/>
                </a:lnTo>
                <a:lnTo>
                  <a:pt x="919104" y="63421"/>
                </a:lnTo>
                <a:lnTo>
                  <a:pt x="932951" y="62445"/>
                </a:lnTo>
                <a:lnTo>
                  <a:pt x="946802" y="61536"/>
                </a:lnTo>
                <a:lnTo>
                  <a:pt x="960654" y="60652"/>
                </a:lnTo>
                <a:lnTo>
                  <a:pt x="974504" y="59754"/>
                </a:lnTo>
                <a:lnTo>
                  <a:pt x="988176" y="58865"/>
                </a:lnTo>
                <a:lnTo>
                  <a:pt x="1001847" y="57986"/>
                </a:lnTo>
                <a:lnTo>
                  <a:pt x="1015517" y="57083"/>
                </a:lnTo>
                <a:lnTo>
                  <a:pt x="1029182" y="56120"/>
                </a:lnTo>
                <a:lnTo>
                  <a:pt x="1042667" y="55044"/>
                </a:lnTo>
                <a:lnTo>
                  <a:pt x="1056145" y="53879"/>
                </a:lnTo>
                <a:lnTo>
                  <a:pt x="1069624" y="52747"/>
                </a:lnTo>
                <a:lnTo>
                  <a:pt x="1083112" y="51765"/>
                </a:lnTo>
                <a:lnTo>
                  <a:pt x="1095130" y="51138"/>
                </a:lnTo>
                <a:lnTo>
                  <a:pt x="1107160" y="50682"/>
                </a:lnTo>
                <a:lnTo>
                  <a:pt x="1119190" y="50218"/>
                </a:lnTo>
                <a:lnTo>
                  <a:pt x="1131208" y="49571"/>
                </a:lnTo>
                <a:lnTo>
                  <a:pt x="1141245" y="48785"/>
                </a:lnTo>
                <a:lnTo>
                  <a:pt x="1151270" y="47835"/>
                </a:lnTo>
                <a:lnTo>
                  <a:pt x="1161291" y="46837"/>
                </a:lnTo>
                <a:lnTo>
                  <a:pt x="1171319" y="45904"/>
                </a:lnTo>
                <a:lnTo>
                  <a:pt x="1180430" y="45175"/>
                </a:lnTo>
                <a:lnTo>
                  <a:pt x="1189545" y="44500"/>
                </a:lnTo>
                <a:lnTo>
                  <a:pt x="1198656" y="43798"/>
                </a:lnTo>
                <a:lnTo>
                  <a:pt x="1238375" y="39356"/>
                </a:lnTo>
                <a:lnTo>
                  <a:pt x="1245306" y="38487"/>
                </a:lnTo>
                <a:lnTo>
                  <a:pt x="1289388" y="32087"/>
                </a:lnTo>
                <a:lnTo>
                  <a:pt x="1302497" y="29583"/>
                </a:lnTo>
                <a:lnTo>
                  <a:pt x="1309063" y="28420"/>
                </a:lnTo>
                <a:lnTo>
                  <a:pt x="1314880" y="27390"/>
                </a:lnTo>
                <a:lnTo>
                  <a:pt x="1320714" y="26435"/>
                </a:lnTo>
                <a:lnTo>
                  <a:pt x="1326548" y="25506"/>
                </a:lnTo>
                <a:lnTo>
                  <a:pt x="1331398" y="24733"/>
                </a:lnTo>
                <a:lnTo>
                  <a:pt x="1336260" y="24037"/>
                </a:lnTo>
                <a:lnTo>
                  <a:pt x="1341121" y="23312"/>
                </a:lnTo>
                <a:lnTo>
                  <a:pt x="1345989" y="22586"/>
                </a:lnTo>
                <a:lnTo>
                  <a:pt x="1350833" y="21665"/>
                </a:lnTo>
                <a:lnTo>
                  <a:pt x="1355723" y="21151"/>
                </a:lnTo>
                <a:lnTo>
                  <a:pt x="1360065" y="20694"/>
                </a:lnTo>
                <a:lnTo>
                  <a:pt x="1364462" y="20734"/>
                </a:lnTo>
                <a:lnTo>
                  <a:pt x="1368821" y="20398"/>
                </a:lnTo>
                <a:lnTo>
                  <a:pt x="1373934" y="20003"/>
                </a:lnTo>
                <a:lnTo>
                  <a:pt x="1379036" y="19444"/>
                </a:lnTo>
                <a:lnTo>
                  <a:pt x="1384143" y="18957"/>
                </a:lnTo>
                <a:lnTo>
                  <a:pt x="1389240" y="18472"/>
                </a:lnTo>
                <a:lnTo>
                  <a:pt x="1394336" y="17958"/>
                </a:lnTo>
                <a:lnTo>
                  <a:pt x="1399432" y="17484"/>
                </a:lnTo>
                <a:lnTo>
                  <a:pt x="1404780" y="16986"/>
                </a:lnTo>
                <a:lnTo>
                  <a:pt x="1410122" y="16412"/>
                </a:lnTo>
                <a:lnTo>
                  <a:pt x="1415475" y="16043"/>
                </a:lnTo>
                <a:lnTo>
                  <a:pt x="1420577" y="15692"/>
                </a:lnTo>
                <a:lnTo>
                  <a:pt x="1425701" y="15716"/>
                </a:lnTo>
                <a:lnTo>
                  <a:pt x="1430798" y="15323"/>
                </a:lnTo>
                <a:lnTo>
                  <a:pt x="1435179" y="14985"/>
                </a:lnTo>
                <a:lnTo>
                  <a:pt x="1439537" y="14369"/>
                </a:lnTo>
                <a:lnTo>
                  <a:pt x="1443896" y="13849"/>
                </a:lnTo>
                <a:lnTo>
                  <a:pt x="1447785" y="13387"/>
                </a:lnTo>
                <a:lnTo>
                  <a:pt x="1451658" y="12767"/>
                </a:lnTo>
                <a:lnTo>
                  <a:pt x="1455552" y="12376"/>
                </a:lnTo>
                <a:lnTo>
                  <a:pt x="1458950" y="12035"/>
                </a:lnTo>
                <a:lnTo>
                  <a:pt x="1462381" y="12042"/>
                </a:lnTo>
                <a:lnTo>
                  <a:pt x="1465767" y="11656"/>
                </a:lnTo>
                <a:lnTo>
                  <a:pt x="1468701" y="11322"/>
                </a:lnTo>
                <a:lnTo>
                  <a:pt x="1471579" y="10491"/>
                </a:lnTo>
                <a:lnTo>
                  <a:pt x="1474513" y="10215"/>
                </a:lnTo>
                <a:lnTo>
                  <a:pt x="1476686" y="10011"/>
                </a:lnTo>
                <a:lnTo>
                  <a:pt x="1478905" y="10348"/>
                </a:lnTo>
                <a:lnTo>
                  <a:pt x="1481090" y="10215"/>
                </a:lnTo>
                <a:lnTo>
                  <a:pt x="1483045" y="10097"/>
                </a:lnTo>
                <a:lnTo>
                  <a:pt x="1484984" y="9763"/>
                </a:lnTo>
                <a:lnTo>
                  <a:pt x="1486918" y="9462"/>
                </a:lnTo>
                <a:lnTo>
                  <a:pt x="1488142" y="9272"/>
                </a:lnTo>
                <a:lnTo>
                  <a:pt x="1489332" y="8893"/>
                </a:lnTo>
                <a:lnTo>
                  <a:pt x="1490556" y="8742"/>
                </a:lnTo>
                <a:lnTo>
                  <a:pt x="1491277" y="8653"/>
                </a:lnTo>
                <a:lnTo>
                  <a:pt x="1492059" y="8912"/>
                </a:lnTo>
                <a:lnTo>
                  <a:pt x="1492746" y="8742"/>
                </a:lnTo>
                <a:lnTo>
                  <a:pt x="1493031" y="8672"/>
                </a:lnTo>
                <a:lnTo>
                  <a:pt x="1493182" y="8165"/>
                </a:lnTo>
                <a:lnTo>
                  <a:pt x="1493467" y="8022"/>
                </a:lnTo>
                <a:lnTo>
                  <a:pt x="1493663" y="7926"/>
                </a:lnTo>
                <a:lnTo>
                  <a:pt x="1493948" y="8022"/>
                </a:lnTo>
                <a:lnTo>
                  <a:pt x="1494188" y="8022"/>
                </a:lnTo>
                <a:lnTo>
                  <a:pt x="1493948" y="7530"/>
                </a:lnTo>
                <a:lnTo>
                  <a:pt x="1493797" y="6619"/>
                </a:lnTo>
                <a:lnTo>
                  <a:pt x="1493467" y="6548"/>
                </a:lnTo>
                <a:lnTo>
                  <a:pt x="1490405" y="5888"/>
                </a:lnTo>
                <a:lnTo>
                  <a:pt x="1487158" y="6102"/>
                </a:lnTo>
                <a:lnTo>
                  <a:pt x="1484007" y="5828"/>
                </a:lnTo>
                <a:lnTo>
                  <a:pt x="1478894" y="5382"/>
                </a:lnTo>
                <a:lnTo>
                  <a:pt x="1473792" y="4850"/>
                </a:lnTo>
                <a:lnTo>
                  <a:pt x="1468684" y="4387"/>
                </a:lnTo>
                <a:lnTo>
                  <a:pt x="1460420" y="3638"/>
                </a:lnTo>
                <a:lnTo>
                  <a:pt x="1452166" y="2840"/>
                </a:lnTo>
                <a:lnTo>
                  <a:pt x="1443896" y="2193"/>
                </a:lnTo>
                <a:lnTo>
                  <a:pt x="1434597" y="1506"/>
                </a:lnTo>
                <a:lnTo>
                  <a:pt x="1424316" y="790"/>
                </a:lnTo>
                <a:lnTo>
                  <a:pt x="1415992" y="228"/>
                </a:lnTo>
                <a:lnTo>
                  <a:pt x="1412564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9879" y="5948552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262" y="2363545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0" y="0"/>
                </a:lnTo>
                <a:lnTo>
                  <a:pt x="449210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472" y="2363545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0684" y="2363545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5" y="0"/>
                </a:lnTo>
                <a:lnTo>
                  <a:pt x="449215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262" y="2823959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0" y="0"/>
                </a:lnTo>
                <a:lnTo>
                  <a:pt x="449210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472" y="2823959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0684" y="2823959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5" y="0"/>
                </a:lnTo>
                <a:lnTo>
                  <a:pt x="449215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262" y="3284372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0" y="0"/>
                </a:lnTo>
                <a:lnTo>
                  <a:pt x="449210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1472" y="3284372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0684" y="3284372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5" y="0"/>
                </a:lnTo>
                <a:lnTo>
                  <a:pt x="449215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36674" y="2357952"/>
          <a:ext cx="3142611" cy="322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706321" y="1756086"/>
            <a:ext cx="22479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07472" y="2394909"/>
            <a:ext cx="3853815" cy="20097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761365" marR="5080">
              <a:lnSpc>
                <a:spcPts val="3340"/>
              </a:lnSpc>
              <a:spcBef>
                <a:spcPts val="240"/>
              </a:spcBef>
            </a:pPr>
            <a:r>
              <a:rPr sz="2800" spc="5" dirty="0">
                <a:latin typeface="Arial"/>
                <a:cs typeface="Arial"/>
              </a:rPr>
              <a:t>7x7 </a:t>
            </a:r>
            <a:r>
              <a:rPr sz="2800" dirty="0">
                <a:latin typeface="Arial"/>
                <a:cs typeface="Arial"/>
              </a:rPr>
              <a:t>input (spatially)  </a:t>
            </a:r>
            <a:r>
              <a:rPr sz="2800" spc="5" dirty="0">
                <a:latin typeface="Arial"/>
                <a:cs typeface="Arial"/>
              </a:rPr>
              <a:t>assume 3x3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filter</a:t>
            </a: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37280" y="896143"/>
            <a:ext cx="514223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20" dirty="0"/>
              <a:t>A </a:t>
            </a:r>
            <a:r>
              <a:rPr sz="2550" spc="10" dirty="0"/>
              <a:t>closer look at spatial</a:t>
            </a:r>
            <a:r>
              <a:rPr sz="2550" spc="-100" dirty="0"/>
              <a:t> </a:t>
            </a:r>
            <a:r>
              <a:rPr sz="2550" spc="10" dirty="0"/>
              <a:t>dimensions:</a:t>
            </a:r>
            <a:endParaRPr sz="2550"/>
          </a:p>
        </p:txBody>
      </p:sp>
      <p:sp>
        <p:nvSpPr>
          <p:cNvPr id="18" name="object 18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24</a:t>
            </a:r>
            <a:endParaRPr sz="2350"/>
          </a:p>
        </p:txBody>
      </p:sp>
      <p:sp>
        <p:nvSpPr>
          <p:cNvPr id="21" name="object 21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36674" y="2357952"/>
          <a:ext cx="3142611" cy="322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25</a:t>
            </a:r>
            <a:endParaRPr sz="2350"/>
          </a:p>
        </p:txBody>
      </p:sp>
      <p:sp>
        <p:nvSpPr>
          <p:cNvPr id="9" name="object 9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6321" y="1756086"/>
            <a:ext cx="22479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7472" y="2394909"/>
            <a:ext cx="3853815" cy="20097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761365" marR="5080">
              <a:lnSpc>
                <a:spcPts val="3340"/>
              </a:lnSpc>
              <a:spcBef>
                <a:spcPts val="240"/>
              </a:spcBef>
            </a:pPr>
            <a:r>
              <a:rPr sz="2800" spc="5" dirty="0">
                <a:latin typeface="Arial"/>
                <a:cs typeface="Arial"/>
              </a:rPr>
              <a:t>7x7 </a:t>
            </a:r>
            <a:r>
              <a:rPr sz="2800" dirty="0">
                <a:latin typeface="Arial"/>
                <a:cs typeface="Arial"/>
              </a:rPr>
              <a:t>input (spatially)  </a:t>
            </a:r>
            <a:r>
              <a:rPr sz="2800" spc="5" dirty="0">
                <a:latin typeface="Arial"/>
                <a:cs typeface="Arial"/>
              </a:rPr>
              <a:t>assume 3x3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filter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280" y="896143"/>
            <a:ext cx="514223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20" dirty="0"/>
              <a:t>A </a:t>
            </a:r>
            <a:r>
              <a:rPr sz="2550" spc="10" dirty="0"/>
              <a:t>closer look at spatial</a:t>
            </a:r>
            <a:r>
              <a:rPr sz="2550" spc="-100" dirty="0"/>
              <a:t> </a:t>
            </a:r>
            <a:r>
              <a:rPr sz="2550" spc="10" dirty="0"/>
              <a:t>dimensions:</a:t>
            </a:r>
            <a:endParaRPr sz="255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6321" y="1756086"/>
            <a:ext cx="22479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26</a:t>
            </a:r>
            <a:endParaRPr sz="2350"/>
          </a:p>
        </p:txBody>
      </p:sp>
      <p:sp>
        <p:nvSpPr>
          <p:cNvPr id="9" name="object 9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07472" y="2394909"/>
            <a:ext cx="3853815" cy="20097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761365" marR="5080">
              <a:lnSpc>
                <a:spcPts val="3340"/>
              </a:lnSpc>
              <a:spcBef>
                <a:spcPts val="240"/>
              </a:spcBef>
            </a:pPr>
            <a:r>
              <a:rPr sz="2800" spc="5" dirty="0">
                <a:latin typeface="Arial"/>
                <a:cs typeface="Arial"/>
              </a:rPr>
              <a:t>7x7 </a:t>
            </a:r>
            <a:r>
              <a:rPr sz="2800" dirty="0">
                <a:latin typeface="Arial"/>
                <a:cs typeface="Arial"/>
              </a:rPr>
              <a:t>input (spatially)  </a:t>
            </a:r>
            <a:r>
              <a:rPr sz="2800" spc="5" dirty="0">
                <a:latin typeface="Arial"/>
                <a:cs typeface="Arial"/>
              </a:rPr>
              <a:t>assume 3x3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filter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280" y="896143"/>
            <a:ext cx="514223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20" dirty="0"/>
              <a:t>A </a:t>
            </a:r>
            <a:r>
              <a:rPr sz="2550" spc="10" dirty="0"/>
              <a:t>closer look at spatial</a:t>
            </a:r>
            <a:r>
              <a:rPr sz="2550" spc="-100" dirty="0"/>
              <a:t> </a:t>
            </a:r>
            <a:r>
              <a:rPr sz="2550" spc="10" dirty="0"/>
              <a:t>dimensions:</a:t>
            </a:r>
            <a:endParaRPr sz="255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6674" y="2357952"/>
          <a:ext cx="3142611" cy="322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7472" y="2394909"/>
            <a:ext cx="3853815" cy="20097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761365" marR="5080">
              <a:lnSpc>
                <a:spcPts val="3340"/>
              </a:lnSpc>
              <a:spcBef>
                <a:spcPts val="240"/>
              </a:spcBef>
            </a:pPr>
            <a:r>
              <a:rPr sz="2800" spc="5" dirty="0">
                <a:latin typeface="Arial"/>
                <a:cs typeface="Arial"/>
              </a:rPr>
              <a:t>7x7 </a:t>
            </a:r>
            <a:r>
              <a:rPr sz="2800" dirty="0">
                <a:latin typeface="Arial"/>
                <a:cs typeface="Arial"/>
              </a:rPr>
              <a:t>input (spatially)  </a:t>
            </a:r>
            <a:r>
              <a:rPr sz="2800" spc="5" dirty="0">
                <a:latin typeface="Arial"/>
                <a:cs typeface="Arial"/>
              </a:rPr>
              <a:t>assume 3x3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filter</a:t>
            </a: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9620" y="1756086"/>
            <a:ext cx="126111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049020" algn="l"/>
              </a:tabLst>
            </a:pP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5" dirty="0">
                <a:latin typeface="Arial"/>
                <a:cs typeface="Arial"/>
              </a:rPr>
              <a:t>7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280" y="896143"/>
            <a:ext cx="514223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20" dirty="0"/>
              <a:t>A </a:t>
            </a:r>
            <a:r>
              <a:rPr sz="2550" spc="10" dirty="0"/>
              <a:t>closer look at spatial</a:t>
            </a:r>
            <a:r>
              <a:rPr sz="2550" spc="-100" dirty="0"/>
              <a:t> </a:t>
            </a:r>
            <a:r>
              <a:rPr sz="2550" spc="10" dirty="0"/>
              <a:t>dimensions:</a:t>
            </a:r>
            <a:endParaRPr sz="255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6674" y="2357952"/>
          <a:ext cx="3142611" cy="322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27</a:t>
            </a:r>
            <a:endParaRPr sz="2350"/>
          </a:p>
        </p:txBody>
      </p:sp>
      <p:sp>
        <p:nvSpPr>
          <p:cNvPr id="15" name="object 15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6531" y="2394909"/>
            <a:ext cx="3104515" cy="8794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340"/>
              </a:lnSpc>
              <a:spcBef>
                <a:spcPts val="240"/>
              </a:spcBef>
            </a:pPr>
            <a:r>
              <a:rPr sz="2800" spc="5" dirty="0">
                <a:latin typeface="Arial"/>
                <a:cs typeface="Arial"/>
              </a:rPr>
              <a:t>7x7 </a:t>
            </a:r>
            <a:r>
              <a:rPr sz="2800" dirty="0">
                <a:latin typeface="Arial"/>
                <a:cs typeface="Arial"/>
              </a:rPr>
              <a:t>input (spatially)  </a:t>
            </a:r>
            <a:r>
              <a:rPr sz="2800" spc="5" dirty="0">
                <a:latin typeface="Arial"/>
                <a:cs typeface="Arial"/>
              </a:rPr>
              <a:t>assume 3x3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filter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6531" y="3668973"/>
            <a:ext cx="234823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b="1" spc="5" dirty="0">
                <a:latin typeface="Arial"/>
                <a:cs typeface="Arial"/>
              </a:rPr>
              <a:t>=&gt; 5x5</a:t>
            </a:r>
            <a:r>
              <a:rPr sz="2800" b="1" spc="-100" dirty="0">
                <a:latin typeface="Arial"/>
                <a:cs typeface="Arial"/>
              </a:rPr>
              <a:t> </a:t>
            </a:r>
            <a:r>
              <a:rPr sz="2800" b="1" spc="5" dirty="0">
                <a:latin typeface="Arial"/>
                <a:cs typeface="Arial"/>
              </a:rPr>
              <a:t>output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6321" y="1756086"/>
            <a:ext cx="22479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07472" y="3949758"/>
            <a:ext cx="22479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7280" y="896143"/>
            <a:ext cx="514223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20" dirty="0"/>
              <a:t>A </a:t>
            </a:r>
            <a:r>
              <a:rPr sz="2550" spc="10" dirty="0"/>
              <a:t>closer look at spatial</a:t>
            </a:r>
            <a:r>
              <a:rPr sz="2550" spc="-100" dirty="0"/>
              <a:t> </a:t>
            </a:r>
            <a:r>
              <a:rPr sz="2550" spc="10" dirty="0"/>
              <a:t>dimensions:</a:t>
            </a:r>
            <a:endParaRPr sz="255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36674" y="2357952"/>
          <a:ext cx="3142611" cy="322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23806" y="2072086"/>
            <a:ext cx="1022478" cy="28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1987" y="1564195"/>
            <a:ext cx="2125345" cy="436245"/>
          </a:xfrm>
          <a:custGeom>
            <a:avLst/>
            <a:gdLst/>
            <a:ahLst/>
            <a:cxnLst/>
            <a:rect l="l" t="t" r="r" b="b"/>
            <a:pathLst>
              <a:path w="2125345" h="436244">
                <a:moveTo>
                  <a:pt x="84222" y="435965"/>
                </a:moveTo>
                <a:lnTo>
                  <a:pt x="76382" y="422404"/>
                </a:lnTo>
                <a:lnTo>
                  <a:pt x="72566" y="415566"/>
                </a:lnTo>
                <a:lnTo>
                  <a:pt x="70554" y="411960"/>
                </a:lnTo>
                <a:lnTo>
                  <a:pt x="60910" y="391534"/>
                </a:lnTo>
                <a:lnTo>
                  <a:pt x="58798" y="386253"/>
                </a:lnTo>
                <a:lnTo>
                  <a:pt x="56991" y="380849"/>
                </a:lnTo>
                <a:lnTo>
                  <a:pt x="55082" y="375490"/>
                </a:lnTo>
                <a:lnTo>
                  <a:pt x="53095" y="369914"/>
                </a:lnTo>
                <a:lnTo>
                  <a:pt x="51133" y="364328"/>
                </a:lnTo>
                <a:lnTo>
                  <a:pt x="49221" y="358726"/>
                </a:lnTo>
                <a:lnTo>
                  <a:pt x="47237" y="352912"/>
                </a:lnTo>
                <a:lnTo>
                  <a:pt x="45198" y="347112"/>
                </a:lnTo>
                <a:lnTo>
                  <a:pt x="43393" y="341242"/>
                </a:lnTo>
                <a:lnTo>
                  <a:pt x="41312" y="334473"/>
                </a:lnTo>
                <a:lnTo>
                  <a:pt x="39506" y="327621"/>
                </a:lnTo>
                <a:lnTo>
                  <a:pt x="37565" y="320810"/>
                </a:lnTo>
                <a:lnTo>
                  <a:pt x="35715" y="314442"/>
                </a:lnTo>
                <a:lnTo>
                  <a:pt x="33845" y="308079"/>
                </a:lnTo>
                <a:lnTo>
                  <a:pt x="32017" y="301705"/>
                </a:lnTo>
                <a:lnTo>
                  <a:pt x="22994" y="263970"/>
                </a:lnTo>
                <a:lnTo>
                  <a:pt x="20898" y="254877"/>
                </a:lnTo>
                <a:lnTo>
                  <a:pt x="11868" y="207884"/>
                </a:lnTo>
                <a:lnTo>
                  <a:pt x="10511" y="198026"/>
                </a:lnTo>
                <a:lnTo>
                  <a:pt x="9145" y="188172"/>
                </a:lnTo>
                <a:lnTo>
                  <a:pt x="3155" y="142979"/>
                </a:lnTo>
                <a:lnTo>
                  <a:pt x="497" y="99256"/>
                </a:lnTo>
                <a:lnTo>
                  <a:pt x="402" y="92696"/>
                </a:lnTo>
                <a:lnTo>
                  <a:pt x="302" y="86378"/>
                </a:lnTo>
                <a:lnTo>
                  <a:pt x="402" y="80057"/>
                </a:lnTo>
                <a:lnTo>
                  <a:pt x="402" y="73738"/>
                </a:lnTo>
                <a:lnTo>
                  <a:pt x="402" y="68881"/>
                </a:lnTo>
                <a:lnTo>
                  <a:pt x="0" y="63991"/>
                </a:lnTo>
                <a:lnTo>
                  <a:pt x="402" y="59168"/>
                </a:lnTo>
                <a:lnTo>
                  <a:pt x="731" y="55238"/>
                </a:lnTo>
                <a:lnTo>
                  <a:pt x="1316" y="51186"/>
                </a:lnTo>
                <a:lnTo>
                  <a:pt x="2596" y="47479"/>
                </a:lnTo>
                <a:lnTo>
                  <a:pt x="3750" y="44135"/>
                </a:lnTo>
                <a:lnTo>
                  <a:pt x="5724" y="40985"/>
                </a:lnTo>
                <a:lnTo>
                  <a:pt x="7704" y="38016"/>
                </a:lnTo>
                <a:lnTo>
                  <a:pt x="9610" y="35157"/>
                </a:lnTo>
                <a:lnTo>
                  <a:pt x="11824" y="32422"/>
                </a:lnTo>
                <a:lnTo>
                  <a:pt x="14253" y="29994"/>
                </a:lnTo>
                <a:lnTo>
                  <a:pt x="16441" y="27806"/>
                </a:lnTo>
                <a:lnTo>
                  <a:pt x="30296" y="19811"/>
                </a:lnTo>
                <a:lnTo>
                  <a:pt x="34108" y="18177"/>
                </a:lnTo>
                <a:lnTo>
                  <a:pt x="38018" y="16740"/>
                </a:lnTo>
                <a:lnTo>
                  <a:pt x="41952" y="15424"/>
                </a:lnTo>
                <a:lnTo>
                  <a:pt x="46760" y="13815"/>
                </a:lnTo>
                <a:lnTo>
                  <a:pt x="51594" y="12191"/>
                </a:lnTo>
                <a:lnTo>
                  <a:pt x="89670" y="5423"/>
                </a:lnTo>
                <a:lnTo>
                  <a:pt x="128854" y="1376"/>
                </a:lnTo>
                <a:lnTo>
                  <a:pt x="167483" y="175"/>
                </a:lnTo>
                <a:lnTo>
                  <a:pt x="188989" y="44"/>
                </a:lnTo>
                <a:lnTo>
                  <a:pt x="200473" y="51"/>
                </a:lnTo>
                <a:lnTo>
                  <a:pt x="211958" y="82"/>
                </a:lnTo>
                <a:lnTo>
                  <a:pt x="223442" y="101"/>
                </a:lnTo>
                <a:lnTo>
                  <a:pt x="474182" y="101"/>
                </a:lnTo>
                <a:lnTo>
                  <a:pt x="494949" y="67"/>
                </a:lnTo>
                <a:lnTo>
                  <a:pt x="515717" y="11"/>
                </a:lnTo>
                <a:lnTo>
                  <a:pt x="536484" y="0"/>
                </a:lnTo>
                <a:lnTo>
                  <a:pt x="557247" y="101"/>
                </a:lnTo>
                <a:lnTo>
                  <a:pt x="578932" y="370"/>
                </a:lnTo>
                <a:lnTo>
                  <a:pt x="600616" y="753"/>
                </a:lnTo>
                <a:lnTo>
                  <a:pt x="622300" y="1178"/>
                </a:lnTo>
                <a:lnTo>
                  <a:pt x="643984" y="1574"/>
                </a:lnTo>
                <a:lnTo>
                  <a:pt x="666943" y="1966"/>
                </a:lnTo>
                <a:lnTo>
                  <a:pt x="689902" y="2363"/>
                </a:lnTo>
                <a:lnTo>
                  <a:pt x="712862" y="2735"/>
                </a:lnTo>
                <a:lnTo>
                  <a:pt x="735823" y="3047"/>
                </a:lnTo>
                <a:lnTo>
                  <a:pt x="758965" y="3208"/>
                </a:lnTo>
                <a:lnTo>
                  <a:pt x="782110" y="3261"/>
                </a:lnTo>
                <a:lnTo>
                  <a:pt x="805253" y="3387"/>
                </a:lnTo>
                <a:lnTo>
                  <a:pt x="849537" y="4435"/>
                </a:lnTo>
                <a:lnTo>
                  <a:pt x="891821" y="6353"/>
                </a:lnTo>
                <a:lnTo>
                  <a:pt x="933002" y="8406"/>
                </a:lnTo>
                <a:lnTo>
                  <a:pt x="973080" y="10594"/>
                </a:lnTo>
                <a:lnTo>
                  <a:pt x="1011534" y="12903"/>
                </a:lnTo>
                <a:lnTo>
                  <a:pt x="1066750" y="16865"/>
                </a:lnTo>
                <a:lnTo>
                  <a:pt x="1118133" y="22778"/>
                </a:lnTo>
                <a:lnTo>
                  <a:pt x="1135248" y="24886"/>
                </a:lnTo>
                <a:lnTo>
                  <a:pt x="1151659" y="26825"/>
                </a:lnTo>
                <a:lnTo>
                  <a:pt x="1168072" y="28761"/>
                </a:lnTo>
                <a:lnTo>
                  <a:pt x="1184476" y="30765"/>
                </a:lnTo>
                <a:lnTo>
                  <a:pt x="1200862" y="32908"/>
                </a:lnTo>
                <a:lnTo>
                  <a:pt x="1216546" y="35158"/>
                </a:lnTo>
                <a:lnTo>
                  <a:pt x="1232209" y="37556"/>
                </a:lnTo>
                <a:lnTo>
                  <a:pt x="1247866" y="40004"/>
                </a:lnTo>
                <a:lnTo>
                  <a:pt x="1263532" y="42404"/>
                </a:lnTo>
                <a:lnTo>
                  <a:pt x="1311626" y="49577"/>
                </a:lnTo>
                <a:lnTo>
                  <a:pt x="1360824" y="56361"/>
                </a:lnTo>
                <a:lnTo>
                  <a:pt x="1411121" y="62706"/>
                </a:lnTo>
                <a:lnTo>
                  <a:pt x="1462503" y="68630"/>
                </a:lnTo>
                <a:lnTo>
                  <a:pt x="1516075" y="74219"/>
                </a:lnTo>
                <a:lnTo>
                  <a:pt x="1568570" y="78879"/>
                </a:lnTo>
                <a:lnTo>
                  <a:pt x="1585887" y="80282"/>
                </a:lnTo>
                <a:lnTo>
                  <a:pt x="1603198" y="81759"/>
                </a:lnTo>
                <a:lnTo>
                  <a:pt x="1620505" y="83374"/>
                </a:lnTo>
                <a:lnTo>
                  <a:pt x="1637805" y="85063"/>
                </a:lnTo>
                <a:lnTo>
                  <a:pt x="1655107" y="86737"/>
                </a:lnTo>
                <a:lnTo>
                  <a:pt x="1705576" y="90973"/>
                </a:lnTo>
                <a:lnTo>
                  <a:pt x="1754783" y="94576"/>
                </a:lnTo>
                <a:lnTo>
                  <a:pt x="1802891" y="97771"/>
                </a:lnTo>
                <a:lnTo>
                  <a:pt x="1848808" y="100068"/>
                </a:lnTo>
                <a:lnTo>
                  <a:pt x="1891081" y="101532"/>
                </a:lnTo>
                <a:lnTo>
                  <a:pt x="1929890" y="102377"/>
                </a:lnTo>
                <a:lnTo>
                  <a:pt x="1953579" y="102701"/>
                </a:lnTo>
                <a:lnTo>
                  <a:pt x="1965423" y="102878"/>
                </a:lnTo>
                <a:lnTo>
                  <a:pt x="2005534" y="103631"/>
                </a:lnTo>
                <a:lnTo>
                  <a:pt x="2021921" y="104025"/>
                </a:lnTo>
                <a:lnTo>
                  <a:pt x="2030114" y="104215"/>
                </a:lnTo>
                <a:lnTo>
                  <a:pt x="2038308" y="104352"/>
                </a:lnTo>
                <a:lnTo>
                  <a:pt x="2045052" y="104397"/>
                </a:lnTo>
                <a:lnTo>
                  <a:pt x="2051797" y="104392"/>
                </a:lnTo>
                <a:lnTo>
                  <a:pt x="2058542" y="104367"/>
                </a:lnTo>
                <a:lnTo>
                  <a:pt x="2065287" y="104352"/>
                </a:lnTo>
                <a:lnTo>
                  <a:pt x="2072339" y="104352"/>
                </a:lnTo>
                <a:lnTo>
                  <a:pt x="2079391" y="104213"/>
                </a:lnTo>
                <a:lnTo>
                  <a:pt x="2086437" y="104352"/>
                </a:lnTo>
                <a:lnTo>
                  <a:pt x="2091539" y="104453"/>
                </a:lnTo>
                <a:lnTo>
                  <a:pt x="2096630" y="104928"/>
                </a:lnTo>
                <a:lnTo>
                  <a:pt x="2101732" y="105072"/>
                </a:lnTo>
                <a:lnTo>
                  <a:pt x="2105135" y="105168"/>
                </a:lnTo>
                <a:lnTo>
                  <a:pt x="2108543" y="105072"/>
                </a:lnTo>
                <a:lnTo>
                  <a:pt x="2111946" y="105072"/>
                </a:lnTo>
                <a:lnTo>
                  <a:pt x="2114131" y="105072"/>
                </a:lnTo>
                <a:lnTo>
                  <a:pt x="2116311" y="105072"/>
                </a:lnTo>
                <a:lnTo>
                  <a:pt x="2118496" y="105072"/>
                </a:lnTo>
                <a:lnTo>
                  <a:pt x="2119954" y="105072"/>
                </a:lnTo>
                <a:lnTo>
                  <a:pt x="2121418" y="105072"/>
                </a:lnTo>
                <a:lnTo>
                  <a:pt x="2122882" y="105072"/>
                </a:lnTo>
                <a:lnTo>
                  <a:pt x="2123363" y="105072"/>
                </a:lnTo>
                <a:lnTo>
                  <a:pt x="2123843" y="105072"/>
                </a:lnTo>
                <a:lnTo>
                  <a:pt x="2124324" y="105072"/>
                </a:lnTo>
                <a:lnTo>
                  <a:pt x="2124564" y="105072"/>
                </a:lnTo>
                <a:lnTo>
                  <a:pt x="2124804" y="105072"/>
                </a:lnTo>
                <a:lnTo>
                  <a:pt x="2125045" y="105072"/>
                </a:lnTo>
                <a:lnTo>
                  <a:pt x="2125045" y="105312"/>
                </a:lnTo>
                <a:lnTo>
                  <a:pt x="2125045" y="105553"/>
                </a:lnTo>
                <a:lnTo>
                  <a:pt x="2125045" y="105792"/>
                </a:lnTo>
                <a:lnTo>
                  <a:pt x="2122620" y="105792"/>
                </a:lnTo>
                <a:lnTo>
                  <a:pt x="2120194" y="105792"/>
                </a:lnTo>
                <a:lnTo>
                  <a:pt x="2117775" y="105792"/>
                </a:lnTo>
                <a:lnTo>
                  <a:pt x="2114858" y="105792"/>
                </a:lnTo>
                <a:lnTo>
                  <a:pt x="2109029" y="10579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57147" y="1561318"/>
            <a:ext cx="145299" cy="2264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90331" y="1494138"/>
            <a:ext cx="257810" cy="273685"/>
          </a:xfrm>
          <a:custGeom>
            <a:avLst/>
            <a:gdLst/>
            <a:ahLst/>
            <a:cxnLst/>
            <a:rect l="l" t="t" r="r" b="b"/>
            <a:pathLst>
              <a:path w="257810" h="273685">
                <a:moveTo>
                  <a:pt x="257534" y="58501"/>
                </a:moveTo>
                <a:lnTo>
                  <a:pt x="251106" y="47540"/>
                </a:lnTo>
                <a:lnTo>
                  <a:pt x="247318" y="42490"/>
                </a:lnTo>
                <a:lnTo>
                  <a:pt x="245278" y="39769"/>
                </a:lnTo>
                <a:lnTo>
                  <a:pt x="242475" y="37620"/>
                </a:lnTo>
                <a:lnTo>
                  <a:pt x="240049" y="35188"/>
                </a:lnTo>
                <a:lnTo>
                  <a:pt x="237378" y="32512"/>
                </a:lnTo>
                <a:lnTo>
                  <a:pt x="221812" y="19145"/>
                </a:lnTo>
                <a:lnTo>
                  <a:pt x="217639" y="16411"/>
                </a:lnTo>
                <a:lnTo>
                  <a:pt x="213253" y="13850"/>
                </a:lnTo>
                <a:lnTo>
                  <a:pt x="208683" y="11876"/>
                </a:lnTo>
                <a:lnTo>
                  <a:pt x="202568" y="9234"/>
                </a:lnTo>
                <a:lnTo>
                  <a:pt x="164972" y="940"/>
                </a:lnTo>
                <a:lnTo>
                  <a:pt x="142561" y="225"/>
                </a:lnTo>
                <a:lnTo>
                  <a:pt x="135078" y="187"/>
                </a:lnTo>
                <a:lnTo>
                  <a:pt x="126875" y="80"/>
                </a:lnTo>
                <a:lnTo>
                  <a:pt x="118670" y="0"/>
                </a:lnTo>
                <a:lnTo>
                  <a:pt x="110467" y="13"/>
                </a:lnTo>
                <a:lnTo>
                  <a:pt x="70216" y="2381"/>
                </a:lnTo>
                <a:lnTo>
                  <a:pt x="27356" y="18624"/>
                </a:lnTo>
                <a:lnTo>
                  <a:pt x="966" y="43931"/>
                </a:lnTo>
                <a:lnTo>
                  <a:pt x="0" y="47558"/>
                </a:lnTo>
                <a:lnTo>
                  <a:pt x="634" y="51730"/>
                </a:lnTo>
                <a:lnTo>
                  <a:pt x="966" y="55587"/>
                </a:lnTo>
                <a:lnTo>
                  <a:pt x="1366" y="60232"/>
                </a:lnTo>
                <a:lnTo>
                  <a:pt x="962" y="65678"/>
                </a:lnTo>
                <a:lnTo>
                  <a:pt x="3160" y="69437"/>
                </a:lnTo>
                <a:lnTo>
                  <a:pt x="6790" y="75643"/>
                </a:lnTo>
                <a:lnTo>
                  <a:pt x="13030" y="80485"/>
                </a:lnTo>
                <a:lnTo>
                  <a:pt x="18451" y="85480"/>
                </a:lnTo>
                <a:lnTo>
                  <a:pt x="54306" y="112785"/>
                </a:lnTo>
                <a:lnTo>
                  <a:pt x="93291" y="134421"/>
                </a:lnTo>
                <a:lnTo>
                  <a:pt x="135078" y="155450"/>
                </a:lnTo>
                <a:lnTo>
                  <a:pt x="150785" y="163021"/>
                </a:lnTo>
                <a:lnTo>
                  <a:pt x="158630" y="166820"/>
                </a:lnTo>
                <a:lnTo>
                  <a:pt x="194112" y="186064"/>
                </a:lnTo>
                <a:lnTo>
                  <a:pt x="228220" y="207569"/>
                </a:lnTo>
                <a:lnTo>
                  <a:pt x="233468" y="211571"/>
                </a:lnTo>
                <a:lnTo>
                  <a:pt x="237453" y="214609"/>
                </a:lnTo>
                <a:lnTo>
                  <a:pt x="241548" y="217579"/>
                </a:lnTo>
                <a:lnTo>
                  <a:pt x="245157" y="221033"/>
                </a:lnTo>
                <a:lnTo>
                  <a:pt x="247387" y="223167"/>
                </a:lnTo>
                <a:lnTo>
                  <a:pt x="249150" y="225822"/>
                </a:lnTo>
                <a:lnTo>
                  <a:pt x="250986" y="228335"/>
                </a:lnTo>
                <a:lnTo>
                  <a:pt x="251813" y="229468"/>
                </a:lnTo>
                <a:lnTo>
                  <a:pt x="252715" y="230662"/>
                </a:lnTo>
                <a:lnTo>
                  <a:pt x="253147" y="231969"/>
                </a:lnTo>
                <a:lnTo>
                  <a:pt x="253435" y="232845"/>
                </a:lnTo>
                <a:lnTo>
                  <a:pt x="253147" y="233912"/>
                </a:lnTo>
                <a:lnTo>
                  <a:pt x="253147" y="234883"/>
                </a:lnTo>
                <a:lnTo>
                  <a:pt x="253147" y="235854"/>
                </a:lnTo>
                <a:lnTo>
                  <a:pt x="253611" y="237172"/>
                </a:lnTo>
                <a:lnTo>
                  <a:pt x="253147" y="237797"/>
                </a:lnTo>
                <a:lnTo>
                  <a:pt x="239544" y="243602"/>
                </a:lnTo>
                <a:lnTo>
                  <a:pt x="234942" y="245099"/>
                </a:lnTo>
                <a:lnTo>
                  <a:pt x="228368" y="247237"/>
                </a:lnTo>
                <a:lnTo>
                  <a:pt x="221845" y="249531"/>
                </a:lnTo>
                <a:lnTo>
                  <a:pt x="215264" y="251647"/>
                </a:lnTo>
                <a:lnTo>
                  <a:pt x="208235" y="253908"/>
                </a:lnTo>
                <a:lnTo>
                  <a:pt x="201206" y="256182"/>
                </a:lnTo>
                <a:lnTo>
                  <a:pt x="194112" y="258228"/>
                </a:lnTo>
                <a:lnTo>
                  <a:pt x="186865" y="260319"/>
                </a:lnTo>
                <a:lnTo>
                  <a:pt x="179528" y="262103"/>
                </a:lnTo>
                <a:lnTo>
                  <a:pt x="172241" y="264056"/>
                </a:lnTo>
                <a:lnTo>
                  <a:pt x="165929" y="265748"/>
                </a:lnTo>
                <a:lnTo>
                  <a:pt x="159668" y="267644"/>
                </a:lnTo>
                <a:lnTo>
                  <a:pt x="153315" y="269164"/>
                </a:lnTo>
                <a:lnTo>
                  <a:pt x="128530" y="273519"/>
                </a:lnTo>
                <a:lnTo>
                  <a:pt x="126842" y="273678"/>
                </a:lnTo>
                <a:lnTo>
                  <a:pt x="125124" y="273519"/>
                </a:lnTo>
                <a:lnTo>
                  <a:pt x="123422" y="273519"/>
                </a:lnTo>
                <a:lnTo>
                  <a:pt x="121959" y="273519"/>
                </a:lnTo>
                <a:lnTo>
                  <a:pt x="120497" y="273519"/>
                </a:lnTo>
                <a:lnTo>
                  <a:pt x="119035" y="273519"/>
                </a:lnTo>
                <a:lnTo>
                  <a:pt x="118554" y="273519"/>
                </a:lnTo>
                <a:lnTo>
                  <a:pt x="118074" y="273519"/>
                </a:lnTo>
                <a:lnTo>
                  <a:pt x="117594" y="273519"/>
                </a:lnTo>
                <a:lnTo>
                  <a:pt x="117594" y="272307"/>
                </a:lnTo>
                <a:lnTo>
                  <a:pt x="117337" y="271039"/>
                </a:lnTo>
                <a:lnTo>
                  <a:pt x="117594" y="269884"/>
                </a:lnTo>
                <a:lnTo>
                  <a:pt x="118308" y="266673"/>
                </a:lnTo>
                <a:lnTo>
                  <a:pt x="120508" y="26042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2354" y="1454970"/>
            <a:ext cx="80645" cy="299085"/>
          </a:xfrm>
          <a:custGeom>
            <a:avLst/>
            <a:gdLst/>
            <a:ahLst/>
            <a:cxnLst/>
            <a:rect l="l" t="t" r="r" b="b"/>
            <a:pathLst>
              <a:path w="80645" h="299085">
                <a:moveTo>
                  <a:pt x="297" y="15323"/>
                </a:moveTo>
                <a:lnTo>
                  <a:pt x="297" y="15323"/>
                </a:lnTo>
                <a:lnTo>
                  <a:pt x="297" y="0"/>
                </a:lnTo>
                <a:lnTo>
                  <a:pt x="297" y="1462"/>
                </a:lnTo>
                <a:lnTo>
                  <a:pt x="297" y="2924"/>
                </a:lnTo>
                <a:lnTo>
                  <a:pt x="297" y="4387"/>
                </a:lnTo>
                <a:lnTo>
                  <a:pt x="297" y="9244"/>
                </a:lnTo>
                <a:lnTo>
                  <a:pt x="0" y="14119"/>
                </a:lnTo>
                <a:lnTo>
                  <a:pt x="5210" y="52536"/>
                </a:lnTo>
                <a:lnTo>
                  <a:pt x="6780" y="58713"/>
                </a:lnTo>
                <a:lnTo>
                  <a:pt x="8318" y="64895"/>
                </a:lnTo>
                <a:lnTo>
                  <a:pt x="9899" y="71647"/>
                </a:lnTo>
                <a:lnTo>
                  <a:pt x="11466" y="78403"/>
                </a:lnTo>
                <a:lnTo>
                  <a:pt x="13096" y="85142"/>
                </a:lnTo>
                <a:lnTo>
                  <a:pt x="14867" y="91842"/>
                </a:lnTo>
                <a:lnTo>
                  <a:pt x="16918" y="98804"/>
                </a:lnTo>
                <a:lnTo>
                  <a:pt x="19110" y="105728"/>
                </a:lnTo>
                <a:lnTo>
                  <a:pt x="21366" y="112633"/>
                </a:lnTo>
                <a:lnTo>
                  <a:pt x="23609" y="119541"/>
                </a:lnTo>
                <a:lnTo>
                  <a:pt x="36664" y="159654"/>
                </a:lnTo>
                <a:lnTo>
                  <a:pt x="49868" y="196813"/>
                </a:lnTo>
                <a:lnTo>
                  <a:pt x="55712" y="210406"/>
                </a:lnTo>
                <a:lnTo>
                  <a:pt x="58610" y="217211"/>
                </a:lnTo>
                <a:lnTo>
                  <a:pt x="61300" y="223524"/>
                </a:lnTo>
                <a:lnTo>
                  <a:pt x="63886" y="229881"/>
                </a:lnTo>
                <a:lnTo>
                  <a:pt x="66632" y="236169"/>
                </a:lnTo>
                <a:lnTo>
                  <a:pt x="68983" y="241549"/>
                </a:lnTo>
                <a:lnTo>
                  <a:pt x="71848" y="246726"/>
                </a:lnTo>
                <a:lnTo>
                  <a:pt x="73901" y="252213"/>
                </a:lnTo>
                <a:lnTo>
                  <a:pt x="75483" y="256440"/>
                </a:lnTo>
                <a:lnTo>
                  <a:pt x="76468" y="260909"/>
                </a:lnTo>
                <a:lnTo>
                  <a:pt x="77536" y="265309"/>
                </a:lnTo>
                <a:lnTo>
                  <a:pt x="78411" y="268920"/>
                </a:lnTo>
                <a:lnTo>
                  <a:pt x="79347" y="272564"/>
                </a:lnTo>
                <a:lnTo>
                  <a:pt x="79729" y="276245"/>
                </a:lnTo>
                <a:lnTo>
                  <a:pt x="80079" y="279614"/>
                </a:lnTo>
                <a:lnTo>
                  <a:pt x="80008" y="283079"/>
                </a:lnTo>
                <a:lnTo>
                  <a:pt x="79729" y="286461"/>
                </a:lnTo>
                <a:lnTo>
                  <a:pt x="79528" y="288907"/>
                </a:lnTo>
                <a:lnTo>
                  <a:pt x="79697" y="292118"/>
                </a:lnTo>
                <a:lnTo>
                  <a:pt x="78288" y="293730"/>
                </a:lnTo>
                <a:lnTo>
                  <a:pt x="76302" y="296003"/>
                </a:lnTo>
                <a:lnTo>
                  <a:pt x="72632" y="297316"/>
                </a:lnTo>
                <a:lnTo>
                  <a:pt x="69547" y="298117"/>
                </a:lnTo>
                <a:lnTo>
                  <a:pt x="66072" y="299019"/>
                </a:lnTo>
                <a:lnTo>
                  <a:pt x="58610" y="29883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7707" y="1556547"/>
            <a:ext cx="416305" cy="225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9739" y="1401764"/>
            <a:ext cx="311785" cy="370840"/>
          </a:xfrm>
          <a:custGeom>
            <a:avLst/>
            <a:gdLst/>
            <a:ahLst/>
            <a:cxnLst/>
            <a:rect l="l" t="t" r="r" b="b"/>
            <a:pathLst>
              <a:path w="311785" h="370839">
                <a:moveTo>
                  <a:pt x="60004" y="0"/>
                </a:moveTo>
                <a:lnTo>
                  <a:pt x="64070" y="3579"/>
                </a:lnTo>
                <a:lnTo>
                  <a:pt x="65112" y="5828"/>
                </a:lnTo>
                <a:lnTo>
                  <a:pt x="67224" y="10389"/>
                </a:lnTo>
                <a:lnTo>
                  <a:pt x="68087" y="15543"/>
                </a:lnTo>
                <a:lnTo>
                  <a:pt x="69466" y="20431"/>
                </a:lnTo>
                <a:lnTo>
                  <a:pt x="71241" y="26719"/>
                </a:lnTo>
                <a:lnTo>
                  <a:pt x="72910" y="33037"/>
                </a:lnTo>
                <a:lnTo>
                  <a:pt x="74574" y="39356"/>
                </a:lnTo>
                <a:lnTo>
                  <a:pt x="76555" y="46876"/>
                </a:lnTo>
                <a:lnTo>
                  <a:pt x="78601" y="54384"/>
                </a:lnTo>
                <a:lnTo>
                  <a:pt x="80402" y="61948"/>
                </a:lnTo>
                <a:lnTo>
                  <a:pt x="82247" y="69696"/>
                </a:lnTo>
                <a:lnTo>
                  <a:pt x="83719" y="77532"/>
                </a:lnTo>
                <a:lnTo>
                  <a:pt x="85510" y="85293"/>
                </a:lnTo>
                <a:lnTo>
                  <a:pt x="87364" y="93325"/>
                </a:lnTo>
                <a:lnTo>
                  <a:pt x="89059" y="101412"/>
                </a:lnTo>
                <a:lnTo>
                  <a:pt x="91338" y="109326"/>
                </a:lnTo>
                <a:lnTo>
                  <a:pt x="93676" y="117444"/>
                </a:lnTo>
                <a:lnTo>
                  <a:pt x="96647" y="125382"/>
                </a:lnTo>
                <a:lnTo>
                  <a:pt x="99360" y="133391"/>
                </a:lnTo>
                <a:lnTo>
                  <a:pt x="101996" y="141175"/>
                </a:lnTo>
                <a:lnTo>
                  <a:pt x="104458" y="149028"/>
                </a:lnTo>
                <a:lnTo>
                  <a:pt x="107381" y="156704"/>
                </a:lnTo>
                <a:lnTo>
                  <a:pt x="110286" y="164330"/>
                </a:lnTo>
                <a:lnTo>
                  <a:pt x="113617" y="171796"/>
                </a:lnTo>
                <a:lnTo>
                  <a:pt x="116844" y="179296"/>
                </a:lnTo>
                <a:lnTo>
                  <a:pt x="119685" y="185898"/>
                </a:lnTo>
                <a:lnTo>
                  <a:pt x="122633" y="192454"/>
                </a:lnTo>
                <a:lnTo>
                  <a:pt x="125586" y="199007"/>
                </a:lnTo>
                <a:lnTo>
                  <a:pt x="128221" y="204852"/>
                </a:lnTo>
                <a:lnTo>
                  <a:pt x="130640" y="210816"/>
                </a:lnTo>
                <a:lnTo>
                  <a:pt x="133608" y="216491"/>
                </a:lnTo>
                <a:lnTo>
                  <a:pt x="136228" y="221501"/>
                </a:lnTo>
                <a:lnTo>
                  <a:pt x="139493" y="226171"/>
                </a:lnTo>
                <a:lnTo>
                  <a:pt x="142350" y="231061"/>
                </a:lnTo>
                <a:lnTo>
                  <a:pt x="144601" y="234913"/>
                </a:lnTo>
                <a:lnTo>
                  <a:pt x="146764" y="238817"/>
                </a:lnTo>
                <a:lnTo>
                  <a:pt x="148932" y="242718"/>
                </a:lnTo>
                <a:lnTo>
                  <a:pt x="150410" y="245377"/>
                </a:lnTo>
                <a:lnTo>
                  <a:pt x="151644" y="248188"/>
                </a:lnTo>
                <a:lnTo>
                  <a:pt x="153286" y="250739"/>
                </a:lnTo>
                <a:lnTo>
                  <a:pt x="154307" y="252325"/>
                </a:lnTo>
                <a:lnTo>
                  <a:pt x="156015" y="253495"/>
                </a:lnTo>
                <a:lnTo>
                  <a:pt x="156921" y="255127"/>
                </a:lnTo>
                <a:lnTo>
                  <a:pt x="157226" y="255677"/>
                </a:lnTo>
                <a:lnTo>
                  <a:pt x="156921" y="256567"/>
                </a:lnTo>
                <a:lnTo>
                  <a:pt x="156921" y="257288"/>
                </a:lnTo>
                <a:lnTo>
                  <a:pt x="155229" y="257288"/>
                </a:lnTo>
                <a:lnTo>
                  <a:pt x="153383" y="257775"/>
                </a:lnTo>
                <a:lnTo>
                  <a:pt x="151846" y="257288"/>
                </a:lnTo>
                <a:lnTo>
                  <a:pt x="148046" y="256084"/>
                </a:lnTo>
                <a:lnTo>
                  <a:pt x="144481" y="254049"/>
                </a:lnTo>
                <a:lnTo>
                  <a:pt x="140909" y="252213"/>
                </a:lnTo>
                <a:lnTo>
                  <a:pt x="136459" y="249923"/>
                </a:lnTo>
                <a:lnTo>
                  <a:pt x="132255" y="247148"/>
                </a:lnTo>
                <a:lnTo>
                  <a:pt x="127780" y="244911"/>
                </a:lnTo>
                <a:lnTo>
                  <a:pt x="123022" y="242532"/>
                </a:lnTo>
                <a:lnTo>
                  <a:pt x="118150" y="240338"/>
                </a:lnTo>
                <a:lnTo>
                  <a:pt x="113210" y="238363"/>
                </a:lnTo>
                <a:lnTo>
                  <a:pt x="108436" y="236453"/>
                </a:lnTo>
                <a:lnTo>
                  <a:pt x="103510" y="234919"/>
                </a:lnTo>
                <a:lnTo>
                  <a:pt x="98640" y="233255"/>
                </a:lnTo>
                <a:lnTo>
                  <a:pt x="93545" y="231514"/>
                </a:lnTo>
                <a:lnTo>
                  <a:pt x="88538" y="229362"/>
                </a:lnTo>
                <a:lnTo>
                  <a:pt x="83316" y="228147"/>
                </a:lnTo>
                <a:lnTo>
                  <a:pt x="78082" y="226929"/>
                </a:lnTo>
                <a:lnTo>
                  <a:pt x="72645" y="226321"/>
                </a:lnTo>
                <a:lnTo>
                  <a:pt x="67272" y="225954"/>
                </a:lnTo>
                <a:lnTo>
                  <a:pt x="61961" y="225590"/>
                </a:lnTo>
                <a:lnTo>
                  <a:pt x="56599" y="225954"/>
                </a:lnTo>
                <a:lnTo>
                  <a:pt x="51262" y="225954"/>
                </a:lnTo>
                <a:lnTo>
                  <a:pt x="45913" y="225954"/>
                </a:lnTo>
                <a:lnTo>
                  <a:pt x="40566" y="225954"/>
                </a:lnTo>
                <a:lnTo>
                  <a:pt x="35218" y="225954"/>
                </a:lnTo>
                <a:lnTo>
                  <a:pt x="30842" y="225954"/>
                </a:lnTo>
                <a:lnTo>
                  <a:pt x="26429" y="225558"/>
                </a:lnTo>
                <a:lnTo>
                  <a:pt x="22088" y="225954"/>
                </a:lnTo>
                <a:lnTo>
                  <a:pt x="18407" y="226289"/>
                </a:lnTo>
                <a:lnTo>
                  <a:pt x="14587" y="226854"/>
                </a:lnTo>
                <a:lnTo>
                  <a:pt x="11152" y="228147"/>
                </a:lnTo>
                <a:lnTo>
                  <a:pt x="8758" y="229048"/>
                </a:lnTo>
                <a:lnTo>
                  <a:pt x="6347" y="230663"/>
                </a:lnTo>
                <a:lnTo>
                  <a:pt x="4604" y="232535"/>
                </a:lnTo>
                <a:lnTo>
                  <a:pt x="2953" y="234308"/>
                </a:lnTo>
                <a:lnTo>
                  <a:pt x="1673" y="236747"/>
                </a:lnTo>
                <a:lnTo>
                  <a:pt x="970" y="239083"/>
                </a:lnTo>
                <a:lnTo>
                  <a:pt x="210" y="241604"/>
                </a:lnTo>
                <a:lnTo>
                  <a:pt x="337" y="244425"/>
                </a:lnTo>
                <a:lnTo>
                  <a:pt x="216" y="247105"/>
                </a:lnTo>
                <a:lnTo>
                  <a:pt x="86" y="250013"/>
                </a:lnTo>
                <a:lnTo>
                  <a:pt x="0" y="252949"/>
                </a:lnTo>
                <a:lnTo>
                  <a:pt x="216" y="255847"/>
                </a:lnTo>
                <a:lnTo>
                  <a:pt x="491" y="259508"/>
                </a:lnTo>
                <a:lnTo>
                  <a:pt x="6" y="263815"/>
                </a:lnTo>
                <a:lnTo>
                  <a:pt x="1690" y="266783"/>
                </a:lnTo>
                <a:lnTo>
                  <a:pt x="4142" y="271105"/>
                </a:lnTo>
                <a:lnTo>
                  <a:pt x="8578" y="274595"/>
                </a:lnTo>
                <a:lnTo>
                  <a:pt x="12626" y="277719"/>
                </a:lnTo>
                <a:lnTo>
                  <a:pt x="17080" y="281155"/>
                </a:lnTo>
                <a:lnTo>
                  <a:pt x="22128" y="283980"/>
                </a:lnTo>
                <a:lnTo>
                  <a:pt x="59528" y="298148"/>
                </a:lnTo>
                <a:lnTo>
                  <a:pt x="100080" y="304666"/>
                </a:lnTo>
                <a:lnTo>
                  <a:pt x="137438" y="305472"/>
                </a:lnTo>
                <a:lnTo>
                  <a:pt x="144904" y="305466"/>
                </a:lnTo>
                <a:lnTo>
                  <a:pt x="152369" y="305437"/>
                </a:lnTo>
                <a:lnTo>
                  <a:pt x="159835" y="305419"/>
                </a:lnTo>
                <a:lnTo>
                  <a:pt x="166589" y="305525"/>
                </a:lnTo>
                <a:lnTo>
                  <a:pt x="173349" y="305703"/>
                </a:lnTo>
                <a:lnTo>
                  <a:pt x="180096" y="305738"/>
                </a:lnTo>
                <a:lnTo>
                  <a:pt x="186814" y="305419"/>
                </a:lnTo>
                <a:lnTo>
                  <a:pt x="195140" y="304713"/>
                </a:lnTo>
                <a:lnTo>
                  <a:pt x="203441" y="302937"/>
                </a:lnTo>
                <a:lnTo>
                  <a:pt x="211600" y="301031"/>
                </a:lnTo>
                <a:lnTo>
                  <a:pt x="218023" y="299531"/>
                </a:lnTo>
                <a:lnTo>
                  <a:pt x="224441" y="297651"/>
                </a:lnTo>
                <a:lnTo>
                  <a:pt x="230558" y="295203"/>
                </a:lnTo>
                <a:lnTo>
                  <a:pt x="235377" y="293275"/>
                </a:lnTo>
                <a:lnTo>
                  <a:pt x="240067" y="290755"/>
                </a:lnTo>
                <a:lnTo>
                  <a:pt x="244408" y="287902"/>
                </a:lnTo>
                <a:lnTo>
                  <a:pt x="247838" y="285647"/>
                </a:lnTo>
                <a:lnTo>
                  <a:pt x="259698" y="269697"/>
                </a:lnTo>
                <a:lnTo>
                  <a:pt x="261257" y="265541"/>
                </a:lnTo>
                <a:lnTo>
                  <a:pt x="262041" y="260995"/>
                </a:lnTo>
                <a:lnTo>
                  <a:pt x="262612" y="256567"/>
                </a:lnTo>
                <a:lnTo>
                  <a:pt x="263263" y="251522"/>
                </a:lnTo>
                <a:lnTo>
                  <a:pt x="263237" y="246377"/>
                </a:lnTo>
                <a:lnTo>
                  <a:pt x="263365" y="241277"/>
                </a:lnTo>
                <a:lnTo>
                  <a:pt x="263488" y="236412"/>
                </a:lnTo>
                <a:lnTo>
                  <a:pt x="263365" y="231542"/>
                </a:lnTo>
                <a:lnTo>
                  <a:pt x="263365" y="226674"/>
                </a:lnTo>
                <a:lnTo>
                  <a:pt x="263365" y="222308"/>
                </a:lnTo>
                <a:lnTo>
                  <a:pt x="264580" y="217573"/>
                </a:lnTo>
                <a:lnTo>
                  <a:pt x="263365" y="213577"/>
                </a:lnTo>
                <a:lnTo>
                  <a:pt x="262146" y="209563"/>
                </a:lnTo>
                <a:lnTo>
                  <a:pt x="229837" y="190232"/>
                </a:lnTo>
                <a:lnTo>
                  <a:pt x="224101" y="189465"/>
                </a:lnTo>
                <a:lnTo>
                  <a:pt x="218160" y="190232"/>
                </a:lnTo>
                <a:lnTo>
                  <a:pt x="212320" y="190232"/>
                </a:lnTo>
                <a:lnTo>
                  <a:pt x="205761" y="190232"/>
                </a:lnTo>
                <a:lnTo>
                  <a:pt x="198983" y="189056"/>
                </a:lnTo>
                <a:lnTo>
                  <a:pt x="192642" y="190232"/>
                </a:lnTo>
                <a:lnTo>
                  <a:pt x="185865" y="191489"/>
                </a:lnTo>
                <a:lnTo>
                  <a:pt x="179053" y="194232"/>
                </a:lnTo>
                <a:lnTo>
                  <a:pt x="172964" y="197533"/>
                </a:lnTo>
                <a:lnTo>
                  <a:pt x="167397" y="200551"/>
                </a:lnTo>
                <a:lnTo>
                  <a:pt x="162302" y="204809"/>
                </a:lnTo>
                <a:lnTo>
                  <a:pt x="157673" y="209190"/>
                </a:lnTo>
                <a:lnTo>
                  <a:pt x="153319" y="213311"/>
                </a:lnTo>
                <a:lnTo>
                  <a:pt x="140157" y="239083"/>
                </a:lnTo>
                <a:lnTo>
                  <a:pt x="139168" y="244738"/>
                </a:lnTo>
                <a:lnTo>
                  <a:pt x="140157" y="250739"/>
                </a:lnTo>
                <a:lnTo>
                  <a:pt x="140157" y="256567"/>
                </a:lnTo>
                <a:lnTo>
                  <a:pt x="140157" y="263367"/>
                </a:lnTo>
                <a:lnTo>
                  <a:pt x="138736" y="270477"/>
                </a:lnTo>
                <a:lnTo>
                  <a:pt x="140157" y="276966"/>
                </a:lnTo>
                <a:lnTo>
                  <a:pt x="141661" y="283836"/>
                </a:lnTo>
                <a:lnTo>
                  <a:pt x="145077" y="290686"/>
                </a:lnTo>
                <a:lnTo>
                  <a:pt x="148932" y="296644"/>
                </a:lnTo>
                <a:lnTo>
                  <a:pt x="153099" y="303084"/>
                </a:lnTo>
                <a:lnTo>
                  <a:pt x="158754" y="308693"/>
                </a:lnTo>
                <a:lnTo>
                  <a:pt x="164222" y="314161"/>
                </a:lnTo>
                <a:lnTo>
                  <a:pt x="195889" y="339215"/>
                </a:lnTo>
                <a:lnTo>
                  <a:pt x="231122" y="357985"/>
                </a:lnTo>
                <a:lnTo>
                  <a:pt x="244408" y="362979"/>
                </a:lnTo>
                <a:lnTo>
                  <a:pt x="250124" y="364999"/>
                </a:lnTo>
                <a:lnTo>
                  <a:pt x="284702" y="370629"/>
                </a:lnTo>
                <a:lnTo>
                  <a:pt x="290072" y="370281"/>
                </a:lnTo>
                <a:lnTo>
                  <a:pt x="295420" y="370281"/>
                </a:lnTo>
                <a:lnTo>
                  <a:pt x="300768" y="370281"/>
                </a:lnTo>
                <a:lnTo>
                  <a:pt x="311464" y="370281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39615" y="1549005"/>
            <a:ext cx="50800" cy="29209"/>
          </a:xfrm>
          <a:custGeom>
            <a:avLst/>
            <a:gdLst/>
            <a:ahLst/>
            <a:cxnLst/>
            <a:rect l="l" t="t" r="r" b="b"/>
            <a:pathLst>
              <a:path w="50800" h="29209">
                <a:moveTo>
                  <a:pt x="9119" y="0"/>
                </a:moveTo>
                <a:lnTo>
                  <a:pt x="2663" y="2150"/>
                </a:lnTo>
                <a:lnTo>
                  <a:pt x="1129" y="4387"/>
                </a:lnTo>
                <a:lnTo>
                  <a:pt x="0" y="6036"/>
                </a:lnTo>
                <a:lnTo>
                  <a:pt x="4764" y="18237"/>
                </a:lnTo>
                <a:lnTo>
                  <a:pt x="6457" y="19936"/>
                </a:lnTo>
                <a:lnTo>
                  <a:pt x="9102" y="20712"/>
                </a:lnTo>
                <a:lnTo>
                  <a:pt x="11312" y="21871"/>
                </a:lnTo>
                <a:lnTo>
                  <a:pt x="13719" y="23135"/>
                </a:lnTo>
                <a:lnTo>
                  <a:pt x="16068" y="24613"/>
                </a:lnTo>
                <a:lnTo>
                  <a:pt x="18614" y="25506"/>
                </a:lnTo>
                <a:lnTo>
                  <a:pt x="20925" y="26316"/>
                </a:lnTo>
                <a:lnTo>
                  <a:pt x="23464" y="26470"/>
                </a:lnTo>
                <a:lnTo>
                  <a:pt x="25883" y="26979"/>
                </a:lnTo>
                <a:lnTo>
                  <a:pt x="28080" y="27442"/>
                </a:lnTo>
                <a:lnTo>
                  <a:pt x="30245" y="28146"/>
                </a:lnTo>
                <a:lnTo>
                  <a:pt x="32464" y="28420"/>
                </a:lnTo>
                <a:lnTo>
                  <a:pt x="34141" y="28627"/>
                </a:lnTo>
                <a:lnTo>
                  <a:pt x="35869" y="28420"/>
                </a:lnTo>
                <a:lnTo>
                  <a:pt x="37572" y="28420"/>
                </a:lnTo>
                <a:lnTo>
                  <a:pt x="45091" y="28420"/>
                </a:lnTo>
                <a:lnTo>
                  <a:pt x="46389" y="28879"/>
                </a:lnTo>
                <a:lnTo>
                  <a:pt x="47034" y="28420"/>
                </a:lnTo>
                <a:lnTo>
                  <a:pt x="48092" y="27667"/>
                </a:lnTo>
                <a:lnTo>
                  <a:pt x="48754" y="26090"/>
                </a:lnTo>
                <a:lnTo>
                  <a:pt x="49228" y="24786"/>
                </a:lnTo>
                <a:lnTo>
                  <a:pt x="49725" y="23416"/>
                </a:lnTo>
                <a:lnTo>
                  <a:pt x="49844" y="21870"/>
                </a:lnTo>
                <a:lnTo>
                  <a:pt x="49948" y="20398"/>
                </a:lnTo>
                <a:lnTo>
                  <a:pt x="50084" y="18465"/>
                </a:lnTo>
                <a:lnTo>
                  <a:pt x="49948" y="16513"/>
                </a:lnTo>
                <a:lnTo>
                  <a:pt x="49948" y="9724"/>
                </a:lnTo>
                <a:lnTo>
                  <a:pt x="50347" y="8363"/>
                </a:lnTo>
                <a:lnTo>
                  <a:pt x="49948" y="7301"/>
                </a:lnTo>
                <a:lnTo>
                  <a:pt x="49616" y="6420"/>
                </a:lnTo>
                <a:lnTo>
                  <a:pt x="48599" y="5669"/>
                </a:lnTo>
                <a:lnTo>
                  <a:pt x="47754" y="5107"/>
                </a:lnTo>
                <a:lnTo>
                  <a:pt x="47136" y="4697"/>
                </a:lnTo>
                <a:lnTo>
                  <a:pt x="46311" y="4511"/>
                </a:lnTo>
                <a:lnTo>
                  <a:pt x="45561" y="4387"/>
                </a:lnTo>
                <a:lnTo>
                  <a:pt x="44859" y="4271"/>
                </a:lnTo>
                <a:lnTo>
                  <a:pt x="44120" y="4387"/>
                </a:lnTo>
                <a:lnTo>
                  <a:pt x="43400" y="4387"/>
                </a:lnTo>
                <a:lnTo>
                  <a:pt x="42668" y="4387"/>
                </a:lnTo>
                <a:lnTo>
                  <a:pt x="41794" y="4097"/>
                </a:lnTo>
                <a:lnTo>
                  <a:pt x="41206" y="4387"/>
                </a:lnTo>
                <a:lnTo>
                  <a:pt x="40332" y="4817"/>
                </a:lnTo>
                <a:lnTo>
                  <a:pt x="39340" y="5676"/>
                </a:lnTo>
                <a:lnTo>
                  <a:pt x="39012" y="6548"/>
                </a:lnTo>
                <a:lnTo>
                  <a:pt x="37878" y="9562"/>
                </a:lnTo>
                <a:lnTo>
                  <a:pt x="36818" y="16043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8776" y="1657851"/>
            <a:ext cx="72858" cy="895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5748" y="1457057"/>
            <a:ext cx="135890" cy="250190"/>
          </a:xfrm>
          <a:custGeom>
            <a:avLst/>
            <a:gdLst/>
            <a:ahLst/>
            <a:cxnLst/>
            <a:rect l="l" t="t" r="r" b="b"/>
            <a:pathLst>
              <a:path w="135889" h="250189">
                <a:moveTo>
                  <a:pt x="5703" y="83205"/>
                </a:moveTo>
                <a:lnTo>
                  <a:pt x="1889" y="77035"/>
                </a:lnTo>
                <a:lnTo>
                  <a:pt x="596" y="73710"/>
                </a:lnTo>
                <a:lnTo>
                  <a:pt x="186" y="72658"/>
                </a:lnTo>
                <a:lnTo>
                  <a:pt x="596" y="71287"/>
                </a:lnTo>
                <a:lnTo>
                  <a:pt x="596" y="70076"/>
                </a:lnTo>
                <a:lnTo>
                  <a:pt x="596" y="68864"/>
                </a:lnTo>
                <a:lnTo>
                  <a:pt x="0" y="67155"/>
                </a:lnTo>
                <a:lnTo>
                  <a:pt x="596" y="66441"/>
                </a:lnTo>
                <a:lnTo>
                  <a:pt x="2433" y="64241"/>
                </a:lnTo>
                <a:lnTo>
                  <a:pt x="5364" y="62872"/>
                </a:lnTo>
                <a:lnTo>
                  <a:pt x="7897" y="61333"/>
                </a:lnTo>
                <a:lnTo>
                  <a:pt x="12174" y="58736"/>
                </a:lnTo>
                <a:lnTo>
                  <a:pt x="16552" y="56270"/>
                </a:lnTo>
                <a:lnTo>
                  <a:pt x="21027" y="54032"/>
                </a:lnTo>
                <a:lnTo>
                  <a:pt x="25785" y="51653"/>
                </a:lnTo>
                <a:lnTo>
                  <a:pt x="30767" y="49724"/>
                </a:lnTo>
                <a:lnTo>
                  <a:pt x="35597" y="47484"/>
                </a:lnTo>
                <a:lnTo>
                  <a:pt x="40720" y="45107"/>
                </a:lnTo>
                <a:lnTo>
                  <a:pt x="45719" y="42452"/>
                </a:lnTo>
                <a:lnTo>
                  <a:pt x="50888" y="40182"/>
                </a:lnTo>
                <a:lnTo>
                  <a:pt x="55683" y="38076"/>
                </a:lnTo>
                <a:lnTo>
                  <a:pt x="60604" y="36249"/>
                </a:lnTo>
                <a:lnTo>
                  <a:pt x="65490" y="34354"/>
                </a:lnTo>
                <a:lnTo>
                  <a:pt x="69357" y="32854"/>
                </a:lnTo>
                <a:lnTo>
                  <a:pt x="73285" y="31511"/>
                </a:lnTo>
                <a:lnTo>
                  <a:pt x="77147" y="29999"/>
                </a:lnTo>
                <a:lnTo>
                  <a:pt x="80084" y="28849"/>
                </a:lnTo>
                <a:lnTo>
                  <a:pt x="82942" y="27488"/>
                </a:lnTo>
                <a:lnTo>
                  <a:pt x="85889" y="26365"/>
                </a:lnTo>
                <a:lnTo>
                  <a:pt x="88038" y="25546"/>
                </a:lnTo>
                <a:lnTo>
                  <a:pt x="90441" y="25248"/>
                </a:lnTo>
                <a:lnTo>
                  <a:pt x="92437" y="24171"/>
                </a:lnTo>
                <a:lnTo>
                  <a:pt x="93596" y="23546"/>
                </a:lnTo>
                <a:lnTo>
                  <a:pt x="94533" y="22344"/>
                </a:lnTo>
                <a:lnTo>
                  <a:pt x="95351" y="21257"/>
                </a:lnTo>
                <a:lnTo>
                  <a:pt x="95996" y="20401"/>
                </a:lnTo>
                <a:lnTo>
                  <a:pt x="96396" y="19341"/>
                </a:lnTo>
                <a:lnTo>
                  <a:pt x="96825" y="18343"/>
                </a:lnTo>
                <a:lnTo>
                  <a:pt x="97127" y="17639"/>
                </a:lnTo>
                <a:lnTo>
                  <a:pt x="97361" y="16894"/>
                </a:lnTo>
                <a:lnTo>
                  <a:pt x="98371" y="11555"/>
                </a:lnTo>
                <a:lnTo>
                  <a:pt x="98266" y="10572"/>
                </a:lnTo>
                <a:lnTo>
                  <a:pt x="98266" y="9601"/>
                </a:lnTo>
                <a:lnTo>
                  <a:pt x="98266" y="8618"/>
                </a:lnTo>
                <a:lnTo>
                  <a:pt x="98266" y="7636"/>
                </a:lnTo>
                <a:lnTo>
                  <a:pt x="98266" y="6654"/>
                </a:lnTo>
                <a:lnTo>
                  <a:pt x="98266" y="5934"/>
                </a:lnTo>
                <a:lnTo>
                  <a:pt x="98266" y="5213"/>
                </a:lnTo>
                <a:lnTo>
                  <a:pt x="98266" y="4493"/>
                </a:lnTo>
                <a:lnTo>
                  <a:pt x="98266" y="4002"/>
                </a:lnTo>
                <a:lnTo>
                  <a:pt x="98266" y="3511"/>
                </a:lnTo>
                <a:lnTo>
                  <a:pt x="98266" y="3020"/>
                </a:lnTo>
                <a:lnTo>
                  <a:pt x="98266" y="2539"/>
                </a:lnTo>
                <a:lnTo>
                  <a:pt x="98266" y="2059"/>
                </a:lnTo>
                <a:lnTo>
                  <a:pt x="98266" y="1579"/>
                </a:lnTo>
                <a:lnTo>
                  <a:pt x="98266" y="1328"/>
                </a:lnTo>
                <a:lnTo>
                  <a:pt x="98266" y="1077"/>
                </a:lnTo>
                <a:lnTo>
                  <a:pt x="98266" y="826"/>
                </a:lnTo>
                <a:lnTo>
                  <a:pt x="98266" y="586"/>
                </a:lnTo>
                <a:lnTo>
                  <a:pt x="98266" y="346"/>
                </a:lnTo>
                <a:lnTo>
                  <a:pt x="98266" y="106"/>
                </a:lnTo>
                <a:lnTo>
                  <a:pt x="98025" y="106"/>
                </a:lnTo>
                <a:lnTo>
                  <a:pt x="97785" y="106"/>
                </a:lnTo>
                <a:lnTo>
                  <a:pt x="97545" y="106"/>
                </a:lnTo>
                <a:lnTo>
                  <a:pt x="97305" y="106"/>
                </a:lnTo>
                <a:lnTo>
                  <a:pt x="96889" y="0"/>
                </a:lnTo>
                <a:lnTo>
                  <a:pt x="96158" y="1211"/>
                </a:lnTo>
                <a:lnTo>
                  <a:pt x="95603" y="2481"/>
                </a:lnTo>
                <a:lnTo>
                  <a:pt x="95351" y="3740"/>
                </a:lnTo>
                <a:lnTo>
                  <a:pt x="94632" y="7337"/>
                </a:lnTo>
                <a:lnTo>
                  <a:pt x="94305" y="11021"/>
                </a:lnTo>
                <a:lnTo>
                  <a:pt x="93911" y="14676"/>
                </a:lnTo>
                <a:lnTo>
                  <a:pt x="93334" y="20015"/>
                </a:lnTo>
                <a:lnTo>
                  <a:pt x="92788" y="25362"/>
                </a:lnTo>
                <a:lnTo>
                  <a:pt x="91590" y="54761"/>
                </a:lnTo>
                <a:lnTo>
                  <a:pt x="91717" y="61323"/>
                </a:lnTo>
                <a:lnTo>
                  <a:pt x="91717" y="67882"/>
                </a:lnTo>
                <a:lnTo>
                  <a:pt x="91717" y="113808"/>
                </a:lnTo>
                <a:lnTo>
                  <a:pt x="90953" y="120469"/>
                </a:lnTo>
                <a:lnTo>
                  <a:pt x="91717" y="126949"/>
                </a:lnTo>
                <a:lnTo>
                  <a:pt x="92415" y="132867"/>
                </a:lnTo>
                <a:lnTo>
                  <a:pt x="94355" y="138693"/>
                </a:lnTo>
                <a:lnTo>
                  <a:pt x="96105" y="144433"/>
                </a:lnTo>
                <a:lnTo>
                  <a:pt x="97760" y="149869"/>
                </a:lnTo>
                <a:lnTo>
                  <a:pt x="99801" y="155205"/>
                </a:lnTo>
                <a:lnTo>
                  <a:pt x="101932" y="160477"/>
                </a:lnTo>
                <a:lnTo>
                  <a:pt x="103927" y="165410"/>
                </a:lnTo>
                <a:lnTo>
                  <a:pt x="106355" y="170165"/>
                </a:lnTo>
                <a:lnTo>
                  <a:pt x="108481" y="175047"/>
                </a:lnTo>
                <a:lnTo>
                  <a:pt x="110481" y="179639"/>
                </a:lnTo>
                <a:lnTo>
                  <a:pt x="112492" y="184231"/>
                </a:lnTo>
                <a:lnTo>
                  <a:pt x="114309" y="188897"/>
                </a:lnTo>
                <a:lnTo>
                  <a:pt x="115897" y="192974"/>
                </a:lnTo>
                <a:lnTo>
                  <a:pt x="117232" y="197149"/>
                </a:lnTo>
                <a:lnTo>
                  <a:pt x="118696" y="201274"/>
                </a:lnTo>
                <a:lnTo>
                  <a:pt x="119906" y="204680"/>
                </a:lnTo>
                <a:lnTo>
                  <a:pt x="120994" y="208134"/>
                </a:lnTo>
                <a:lnTo>
                  <a:pt x="122331" y="211489"/>
                </a:lnTo>
                <a:lnTo>
                  <a:pt x="123417" y="214213"/>
                </a:lnTo>
                <a:lnTo>
                  <a:pt x="124711" y="216857"/>
                </a:lnTo>
                <a:lnTo>
                  <a:pt x="125965" y="219511"/>
                </a:lnTo>
                <a:lnTo>
                  <a:pt x="126893" y="221474"/>
                </a:lnTo>
                <a:lnTo>
                  <a:pt x="127905" y="223398"/>
                </a:lnTo>
                <a:lnTo>
                  <a:pt x="128879" y="225339"/>
                </a:lnTo>
                <a:lnTo>
                  <a:pt x="129608" y="226792"/>
                </a:lnTo>
                <a:lnTo>
                  <a:pt x="130294" y="228269"/>
                </a:lnTo>
                <a:lnTo>
                  <a:pt x="131073" y="229694"/>
                </a:lnTo>
                <a:lnTo>
                  <a:pt x="131756" y="230943"/>
                </a:lnTo>
                <a:lnTo>
                  <a:pt x="132443" y="232204"/>
                </a:lnTo>
                <a:lnTo>
                  <a:pt x="133267" y="233361"/>
                </a:lnTo>
                <a:lnTo>
                  <a:pt x="133655" y="233906"/>
                </a:lnTo>
                <a:lnTo>
                  <a:pt x="134227" y="234321"/>
                </a:lnTo>
                <a:lnTo>
                  <a:pt x="134708" y="234802"/>
                </a:lnTo>
                <a:lnTo>
                  <a:pt x="134959" y="235042"/>
                </a:lnTo>
                <a:lnTo>
                  <a:pt x="135311" y="235230"/>
                </a:lnTo>
                <a:lnTo>
                  <a:pt x="135460" y="235522"/>
                </a:lnTo>
                <a:lnTo>
                  <a:pt x="135562" y="235721"/>
                </a:lnTo>
                <a:lnTo>
                  <a:pt x="135460" y="236024"/>
                </a:lnTo>
                <a:lnTo>
                  <a:pt x="135460" y="236275"/>
                </a:lnTo>
                <a:lnTo>
                  <a:pt x="135460" y="242813"/>
                </a:lnTo>
                <a:lnTo>
                  <a:pt x="135585" y="244286"/>
                </a:lnTo>
                <a:lnTo>
                  <a:pt x="135460" y="245737"/>
                </a:lnTo>
                <a:lnTo>
                  <a:pt x="135334" y="247211"/>
                </a:lnTo>
                <a:lnTo>
                  <a:pt x="134708" y="250125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7572" y="1715925"/>
            <a:ext cx="205740" cy="0"/>
          </a:xfrm>
          <a:custGeom>
            <a:avLst/>
            <a:gdLst/>
            <a:ahLst/>
            <a:cxnLst/>
            <a:rect l="l" t="t" r="r" b="b"/>
            <a:pathLst>
              <a:path w="205739">
                <a:moveTo>
                  <a:pt x="0" y="0"/>
                </a:moveTo>
                <a:lnTo>
                  <a:pt x="0" y="0"/>
                </a:lnTo>
                <a:lnTo>
                  <a:pt x="2924" y="0"/>
                </a:lnTo>
                <a:lnTo>
                  <a:pt x="205555" y="0"/>
                </a:lnTo>
                <a:lnTo>
                  <a:pt x="205555" y="0"/>
                </a:lnTo>
                <a:lnTo>
                  <a:pt x="145800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63020" y="1858059"/>
            <a:ext cx="1248410" cy="70485"/>
          </a:xfrm>
          <a:custGeom>
            <a:avLst/>
            <a:gdLst/>
            <a:ahLst/>
            <a:cxnLst/>
            <a:rect l="l" t="t" r="r" b="b"/>
            <a:pathLst>
              <a:path w="1248410" h="70485">
                <a:moveTo>
                  <a:pt x="0" y="69969"/>
                </a:moveTo>
                <a:lnTo>
                  <a:pt x="11877" y="63345"/>
                </a:lnTo>
                <a:lnTo>
                  <a:pt x="18237" y="61948"/>
                </a:lnTo>
                <a:lnTo>
                  <a:pt x="26862" y="60504"/>
                </a:lnTo>
                <a:lnTo>
                  <a:pt x="35620" y="59668"/>
                </a:lnTo>
                <a:lnTo>
                  <a:pt x="44428" y="59054"/>
                </a:lnTo>
                <a:lnTo>
                  <a:pt x="53206" y="58281"/>
                </a:lnTo>
                <a:lnTo>
                  <a:pt x="65600" y="56836"/>
                </a:lnTo>
                <a:lnTo>
                  <a:pt x="77988" y="55337"/>
                </a:lnTo>
                <a:lnTo>
                  <a:pt x="90378" y="53852"/>
                </a:lnTo>
                <a:lnTo>
                  <a:pt x="135560" y="49097"/>
                </a:lnTo>
                <a:lnTo>
                  <a:pt x="168360" y="45904"/>
                </a:lnTo>
                <a:lnTo>
                  <a:pt x="187493" y="44033"/>
                </a:lnTo>
                <a:lnTo>
                  <a:pt x="225766" y="40351"/>
                </a:lnTo>
                <a:lnTo>
                  <a:pt x="266766" y="36685"/>
                </a:lnTo>
                <a:lnTo>
                  <a:pt x="310493" y="33037"/>
                </a:lnTo>
                <a:lnTo>
                  <a:pt x="356225" y="29561"/>
                </a:lnTo>
                <a:lnTo>
                  <a:pt x="403963" y="26256"/>
                </a:lnTo>
                <a:lnTo>
                  <a:pt x="452071" y="23338"/>
                </a:lnTo>
                <a:lnTo>
                  <a:pt x="500546" y="20806"/>
                </a:lnTo>
                <a:lnTo>
                  <a:pt x="549381" y="18609"/>
                </a:lnTo>
                <a:lnTo>
                  <a:pt x="598579" y="16747"/>
                </a:lnTo>
                <a:lnTo>
                  <a:pt x="646319" y="15472"/>
                </a:lnTo>
                <a:lnTo>
                  <a:pt x="692600" y="14785"/>
                </a:lnTo>
                <a:lnTo>
                  <a:pt x="736698" y="14473"/>
                </a:lnTo>
                <a:lnTo>
                  <a:pt x="757653" y="14484"/>
                </a:lnTo>
                <a:lnTo>
                  <a:pt x="778608" y="14538"/>
                </a:lnTo>
                <a:lnTo>
                  <a:pt x="799563" y="14570"/>
                </a:lnTo>
                <a:lnTo>
                  <a:pt x="818153" y="14570"/>
                </a:lnTo>
                <a:lnTo>
                  <a:pt x="836742" y="14570"/>
                </a:lnTo>
                <a:lnTo>
                  <a:pt x="855332" y="14570"/>
                </a:lnTo>
                <a:lnTo>
                  <a:pt x="873922" y="14570"/>
                </a:lnTo>
                <a:lnTo>
                  <a:pt x="889589" y="14533"/>
                </a:lnTo>
                <a:lnTo>
                  <a:pt x="905257" y="14473"/>
                </a:lnTo>
                <a:lnTo>
                  <a:pt x="920925" y="14461"/>
                </a:lnTo>
                <a:lnTo>
                  <a:pt x="936591" y="14570"/>
                </a:lnTo>
                <a:lnTo>
                  <a:pt x="950081" y="14814"/>
                </a:lnTo>
                <a:lnTo>
                  <a:pt x="963570" y="15175"/>
                </a:lnTo>
                <a:lnTo>
                  <a:pt x="977059" y="15593"/>
                </a:lnTo>
                <a:lnTo>
                  <a:pt x="990549" y="16010"/>
                </a:lnTo>
                <a:lnTo>
                  <a:pt x="1001844" y="16389"/>
                </a:lnTo>
                <a:lnTo>
                  <a:pt x="1013139" y="16812"/>
                </a:lnTo>
                <a:lnTo>
                  <a:pt x="1024436" y="17202"/>
                </a:lnTo>
                <a:lnTo>
                  <a:pt x="1035734" y="17484"/>
                </a:lnTo>
                <a:lnTo>
                  <a:pt x="1045022" y="17577"/>
                </a:lnTo>
                <a:lnTo>
                  <a:pt x="1054312" y="17567"/>
                </a:lnTo>
                <a:lnTo>
                  <a:pt x="1063603" y="17515"/>
                </a:lnTo>
                <a:lnTo>
                  <a:pt x="1072894" y="17484"/>
                </a:lnTo>
                <a:lnTo>
                  <a:pt x="1163285" y="17484"/>
                </a:lnTo>
                <a:lnTo>
                  <a:pt x="1171327" y="17990"/>
                </a:lnTo>
                <a:lnTo>
                  <a:pt x="1179306" y="17484"/>
                </a:lnTo>
                <a:lnTo>
                  <a:pt x="1186632" y="17019"/>
                </a:lnTo>
                <a:lnTo>
                  <a:pt x="1193919" y="15734"/>
                </a:lnTo>
                <a:lnTo>
                  <a:pt x="1201178" y="14570"/>
                </a:lnTo>
                <a:lnTo>
                  <a:pt x="1229850" y="8489"/>
                </a:lnTo>
                <a:lnTo>
                  <a:pt x="1234706" y="7268"/>
                </a:lnTo>
                <a:lnTo>
                  <a:pt x="1237623" y="6536"/>
                </a:lnTo>
                <a:lnTo>
                  <a:pt x="1240517" y="5725"/>
                </a:lnTo>
                <a:lnTo>
                  <a:pt x="1243451" y="5075"/>
                </a:lnTo>
                <a:lnTo>
                  <a:pt x="1244893" y="4754"/>
                </a:lnTo>
                <a:lnTo>
                  <a:pt x="1246446" y="4811"/>
                </a:lnTo>
                <a:lnTo>
                  <a:pt x="1247838" y="4354"/>
                </a:lnTo>
                <a:lnTo>
                  <a:pt x="1247838" y="3874"/>
                </a:lnTo>
                <a:lnTo>
                  <a:pt x="1247838" y="3634"/>
                </a:lnTo>
                <a:lnTo>
                  <a:pt x="1247838" y="3143"/>
                </a:lnTo>
                <a:lnTo>
                  <a:pt x="1247905" y="2169"/>
                </a:lnTo>
                <a:lnTo>
                  <a:pt x="1242557" y="1438"/>
                </a:lnTo>
                <a:lnTo>
                  <a:pt x="1237142" y="1688"/>
                </a:lnTo>
                <a:lnTo>
                  <a:pt x="1231794" y="1440"/>
                </a:lnTo>
                <a:lnTo>
                  <a:pt x="1222706" y="1016"/>
                </a:lnTo>
                <a:lnTo>
                  <a:pt x="1212660" y="543"/>
                </a:lnTo>
                <a:lnTo>
                  <a:pt x="1204527" y="158"/>
                </a:lnTo>
                <a:lnTo>
                  <a:pt x="1201178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28</a:t>
            </a:r>
            <a:endParaRPr sz="2350"/>
          </a:p>
        </p:txBody>
      </p:sp>
      <p:sp>
        <p:nvSpPr>
          <p:cNvPr id="23" name="object 23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40019" y="2037277"/>
            <a:ext cx="3362325" cy="13042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340"/>
              </a:lnSpc>
              <a:spcBef>
                <a:spcPts val="240"/>
              </a:spcBef>
            </a:pPr>
            <a:r>
              <a:rPr sz="2800" spc="5" dirty="0">
                <a:latin typeface="Arial"/>
                <a:cs typeface="Arial"/>
              </a:rPr>
              <a:t>7x7 </a:t>
            </a:r>
            <a:r>
              <a:rPr sz="2800" dirty="0">
                <a:latin typeface="Arial"/>
                <a:cs typeface="Arial"/>
              </a:rPr>
              <a:t>input (spatially)  </a:t>
            </a:r>
            <a:r>
              <a:rPr sz="2800" spc="5" dirty="0">
                <a:latin typeface="Arial"/>
                <a:cs typeface="Arial"/>
              </a:rPr>
              <a:t>assume 3x3 </a:t>
            </a:r>
            <a:r>
              <a:rPr sz="2800" dirty="0">
                <a:latin typeface="Arial"/>
                <a:cs typeface="Arial"/>
              </a:rPr>
              <a:t>filter  applied </a:t>
            </a:r>
            <a:r>
              <a:rPr sz="2800" b="1" spc="5" dirty="0">
                <a:latin typeface="Arial"/>
                <a:cs typeface="Arial"/>
              </a:rPr>
              <a:t>with </a:t>
            </a:r>
            <a:r>
              <a:rPr sz="2800" b="1" dirty="0">
                <a:latin typeface="Arial"/>
                <a:cs typeface="Arial"/>
              </a:rPr>
              <a:t>stride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spc="5" dirty="0"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6321" y="1756086"/>
            <a:ext cx="22479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7472" y="3949758"/>
            <a:ext cx="22479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280" y="896143"/>
            <a:ext cx="514223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20" dirty="0"/>
              <a:t>A </a:t>
            </a:r>
            <a:r>
              <a:rPr sz="2550" spc="10" dirty="0"/>
              <a:t>closer look at spatial</a:t>
            </a:r>
            <a:r>
              <a:rPr sz="2550" spc="-100" dirty="0"/>
              <a:t> </a:t>
            </a:r>
            <a:r>
              <a:rPr sz="2550" spc="10" dirty="0"/>
              <a:t>dimensions:</a:t>
            </a:r>
            <a:endParaRPr sz="2550"/>
          </a:p>
        </p:txBody>
      </p:sp>
      <p:sp>
        <p:nvSpPr>
          <p:cNvPr id="6" name="object 6"/>
          <p:cNvSpPr/>
          <p:nvPr/>
        </p:nvSpPr>
        <p:spPr>
          <a:xfrm>
            <a:off x="342262" y="2363545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0" y="0"/>
                </a:lnTo>
                <a:lnTo>
                  <a:pt x="449210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1472" y="2363545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0684" y="2363545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5" y="0"/>
                </a:lnTo>
                <a:lnTo>
                  <a:pt x="449215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262" y="2823959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0" y="0"/>
                </a:lnTo>
                <a:lnTo>
                  <a:pt x="449210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472" y="2823959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0684" y="2823959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5" y="0"/>
                </a:lnTo>
                <a:lnTo>
                  <a:pt x="449215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262" y="3284372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0" y="0"/>
                </a:lnTo>
                <a:lnTo>
                  <a:pt x="449210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1472" y="3284372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0684" y="3284372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5" y="0"/>
                </a:lnTo>
                <a:lnTo>
                  <a:pt x="449215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36674" y="2357952"/>
          <a:ext cx="3142611" cy="322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6754897" y="3371458"/>
            <a:ext cx="2080260" cy="48260"/>
          </a:xfrm>
          <a:custGeom>
            <a:avLst/>
            <a:gdLst/>
            <a:ahLst/>
            <a:cxnLst/>
            <a:rect l="l" t="t" r="r" b="b"/>
            <a:pathLst>
              <a:path w="2080259" h="48260">
                <a:moveTo>
                  <a:pt x="10182" y="47814"/>
                </a:moveTo>
                <a:lnTo>
                  <a:pt x="10182" y="47814"/>
                </a:lnTo>
                <a:lnTo>
                  <a:pt x="0" y="47814"/>
                </a:lnTo>
                <a:lnTo>
                  <a:pt x="2422" y="47814"/>
                </a:lnTo>
                <a:lnTo>
                  <a:pt x="278406" y="47814"/>
                </a:lnTo>
                <a:lnTo>
                  <a:pt x="290980" y="47861"/>
                </a:lnTo>
                <a:lnTo>
                  <a:pt x="303555" y="47940"/>
                </a:lnTo>
                <a:lnTo>
                  <a:pt x="316128" y="47956"/>
                </a:lnTo>
                <a:lnTo>
                  <a:pt x="328698" y="47814"/>
                </a:lnTo>
                <a:lnTo>
                  <a:pt x="371364" y="46414"/>
                </a:lnTo>
                <a:lnTo>
                  <a:pt x="418013" y="43265"/>
                </a:lnTo>
                <a:lnTo>
                  <a:pt x="434223" y="41893"/>
                </a:lnTo>
                <a:lnTo>
                  <a:pt x="450434" y="40545"/>
                </a:lnTo>
                <a:lnTo>
                  <a:pt x="468295" y="39091"/>
                </a:lnTo>
                <a:lnTo>
                  <a:pt x="486155" y="37615"/>
                </a:lnTo>
                <a:lnTo>
                  <a:pt x="504015" y="36146"/>
                </a:lnTo>
                <a:lnTo>
                  <a:pt x="560492" y="31723"/>
                </a:lnTo>
                <a:lnTo>
                  <a:pt x="599117" y="28889"/>
                </a:lnTo>
                <a:lnTo>
                  <a:pt x="638467" y="26253"/>
                </a:lnTo>
                <a:lnTo>
                  <a:pt x="677830" y="23781"/>
                </a:lnTo>
                <a:lnTo>
                  <a:pt x="696593" y="22580"/>
                </a:lnTo>
                <a:lnTo>
                  <a:pt x="752905" y="19393"/>
                </a:lnTo>
                <a:lnTo>
                  <a:pt x="809211" y="18194"/>
                </a:lnTo>
                <a:lnTo>
                  <a:pt x="827985" y="17953"/>
                </a:lnTo>
                <a:lnTo>
                  <a:pt x="847121" y="17697"/>
                </a:lnTo>
                <a:lnTo>
                  <a:pt x="866258" y="17486"/>
                </a:lnTo>
                <a:lnTo>
                  <a:pt x="885396" y="17319"/>
                </a:lnTo>
                <a:lnTo>
                  <a:pt x="904535" y="17200"/>
                </a:lnTo>
                <a:lnTo>
                  <a:pt x="923295" y="17147"/>
                </a:lnTo>
                <a:lnTo>
                  <a:pt x="942056" y="17153"/>
                </a:lnTo>
                <a:lnTo>
                  <a:pt x="960819" y="17182"/>
                </a:lnTo>
                <a:lnTo>
                  <a:pt x="979582" y="17200"/>
                </a:lnTo>
                <a:lnTo>
                  <a:pt x="998350" y="17217"/>
                </a:lnTo>
                <a:lnTo>
                  <a:pt x="1017119" y="17245"/>
                </a:lnTo>
                <a:lnTo>
                  <a:pt x="1035889" y="17251"/>
                </a:lnTo>
                <a:lnTo>
                  <a:pt x="1054657" y="17200"/>
                </a:lnTo>
                <a:lnTo>
                  <a:pt x="1073427" y="17071"/>
                </a:lnTo>
                <a:lnTo>
                  <a:pt x="1092197" y="16887"/>
                </a:lnTo>
                <a:lnTo>
                  <a:pt x="1110967" y="16679"/>
                </a:lnTo>
                <a:lnTo>
                  <a:pt x="1129737" y="16480"/>
                </a:lnTo>
                <a:lnTo>
                  <a:pt x="1147776" y="16285"/>
                </a:lnTo>
                <a:lnTo>
                  <a:pt x="1165817" y="16076"/>
                </a:lnTo>
                <a:lnTo>
                  <a:pt x="1183858" y="15889"/>
                </a:lnTo>
                <a:lnTo>
                  <a:pt x="1201901" y="15759"/>
                </a:lnTo>
                <a:lnTo>
                  <a:pt x="1220120" y="15708"/>
                </a:lnTo>
                <a:lnTo>
                  <a:pt x="1238341" y="15714"/>
                </a:lnTo>
                <a:lnTo>
                  <a:pt x="1256562" y="15742"/>
                </a:lnTo>
                <a:lnTo>
                  <a:pt x="1274785" y="15759"/>
                </a:lnTo>
                <a:lnTo>
                  <a:pt x="1669096" y="15759"/>
                </a:lnTo>
                <a:lnTo>
                  <a:pt x="1682399" y="15777"/>
                </a:lnTo>
                <a:lnTo>
                  <a:pt x="1695701" y="15808"/>
                </a:lnTo>
                <a:lnTo>
                  <a:pt x="1709003" y="15814"/>
                </a:lnTo>
                <a:lnTo>
                  <a:pt x="1722305" y="15759"/>
                </a:lnTo>
                <a:lnTo>
                  <a:pt x="1768239" y="15038"/>
                </a:lnTo>
                <a:lnTo>
                  <a:pt x="1807595" y="12845"/>
                </a:lnTo>
                <a:lnTo>
                  <a:pt x="1848592" y="9217"/>
                </a:lnTo>
                <a:lnTo>
                  <a:pt x="1856056" y="8470"/>
                </a:lnTo>
                <a:lnTo>
                  <a:pt x="1863519" y="7726"/>
                </a:lnTo>
                <a:lnTo>
                  <a:pt x="1904530" y="4268"/>
                </a:lnTo>
                <a:lnTo>
                  <a:pt x="1911828" y="3880"/>
                </a:lnTo>
                <a:lnTo>
                  <a:pt x="1919115" y="3350"/>
                </a:lnTo>
                <a:lnTo>
                  <a:pt x="1925189" y="2909"/>
                </a:lnTo>
                <a:lnTo>
                  <a:pt x="1931246" y="2310"/>
                </a:lnTo>
                <a:lnTo>
                  <a:pt x="1937320" y="1909"/>
                </a:lnTo>
                <a:lnTo>
                  <a:pt x="1942171" y="1589"/>
                </a:lnTo>
                <a:lnTo>
                  <a:pt x="1947038" y="1454"/>
                </a:lnTo>
                <a:lnTo>
                  <a:pt x="1951894" y="1189"/>
                </a:lnTo>
                <a:lnTo>
                  <a:pt x="1956029" y="963"/>
                </a:lnTo>
                <a:lnTo>
                  <a:pt x="1960159" y="566"/>
                </a:lnTo>
                <a:lnTo>
                  <a:pt x="1964299" y="436"/>
                </a:lnTo>
                <a:lnTo>
                  <a:pt x="1968183" y="314"/>
                </a:lnTo>
                <a:lnTo>
                  <a:pt x="1972072" y="436"/>
                </a:lnTo>
                <a:lnTo>
                  <a:pt x="1975956" y="436"/>
                </a:lnTo>
                <a:lnTo>
                  <a:pt x="2080178" y="436"/>
                </a:lnTo>
                <a:lnTo>
                  <a:pt x="2079937" y="436"/>
                </a:lnTo>
                <a:lnTo>
                  <a:pt x="2079697" y="436"/>
                </a:lnTo>
                <a:lnTo>
                  <a:pt x="2079457" y="436"/>
                </a:lnTo>
                <a:lnTo>
                  <a:pt x="2076780" y="436"/>
                </a:lnTo>
                <a:lnTo>
                  <a:pt x="2074036" y="0"/>
                </a:lnTo>
                <a:lnTo>
                  <a:pt x="2071432" y="436"/>
                </a:lnTo>
                <a:lnTo>
                  <a:pt x="2066744" y="1222"/>
                </a:lnTo>
                <a:lnTo>
                  <a:pt x="2062257" y="3165"/>
                </a:lnTo>
                <a:lnTo>
                  <a:pt x="2057585" y="4103"/>
                </a:lnTo>
                <a:lnTo>
                  <a:pt x="2051321" y="5359"/>
                </a:lnTo>
                <a:lnTo>
                  <a:pt x="2044979" y="6451"/>
                </a:lnTo>
                <a:lnTo>
                  <a:pt x="2038625" y="7017"/>
                </a:lnTo>
                <a:lnTo>
                  <a:pt x="2031383" y="7662"/>
                </a:lnTo>
                <a:lnTo>
                  <a:pt x="2016787" y="773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92644" y="2884001"/>
            <a:ext cx="327660" cy="20320"/>
          </a:xfrm>
          <a:custGeom>
            <a:avLst/>
            <a:gdLst/>
            <a:ahLst/>
            <a:cxnLst/>
            <a:rect l="l" t="t" r="r" b="b"/>
            <a:pathLst>
              <a:path w="327659" h="20319">
                <a:moveTo>
                  <a:pt x="0" y="14146"/>
                </a:moveTo>
                <a:lnTo>
                  <a:pt x="9892" y="7273"/>
                </a:lnTo>
                <a:lnTo>
                  <a:pt x="15323" y="6124"/>
                </a:lnTo>
                <a:lnTo>
                  <a:pt x="22531" y="4599"/>
                </a:lnTo>
                <a:lnTo>
                  <a:pt x="30384" y="6124"/>
                </a:lnTo>
                <a:lnTo>
                  <a:pt x="37915" y="6124"/>
                </a:lnTo>
                <a:lnTo>
                  <a:pt x="44840" y="6124"/>
                </a:lnTo>
                <a:lnTo>
                  <a:pt x="231061" y="6124"/>
                </a:lnTo>
                <a:lnTo>
                  <a:pt x="238347" y="6162"/>
                </a:lnTo>
                <a:lnTo>
                  <a:pt x="245634" y="6225"/>
                </a:lnTo>
                <a:lnTo>
                  <a:pt x="252920" y="6237"/>
                </a:lnTo>
                <a:lnTo>
                  <a:pt x="260201" y="6124"/>
                </a:lnTo>
                <a:lnTo>
                  <a:pt x="268231" y="5902"/>
                </a:lnTo>
                <a:lnTo>
                  <a:pt x="276249" y="5194"/>
                </a:lnTo>
                <a:lnTo>
                  <a:pt x="284267" y="4651"/>
                </a:lnTo>
                <a:lnTo>
                  <a:pt x="290590" y="4222"/>
                </a:lnTo>
                <a:lnTo>
                  <a:pt x="296914" y="3784"/>
                </a:lnTo>
                <a:lnTo>
                  <a:pt x="303225" y="3210"/>
                </a:lnTo>
                <a:lnTo>
                  <a:pt x="307599" y="2812"/>
                </a:lnTo>
                <a:lnTo>
                  <a:pt x="311954" y="2206"/>
                </a:lnTo>
                <a:lnTo>
                  <a:pt x="316322" y="1737"/>
                </a:lnTo>
                <a:lnTo>
                  <a:pt x="318753" y="1475"/>
                </a:lnTo>
                <a:lnTo>
                  <a:pt x="321200" y="1336"/>
                </a:lnTo>
                <a:lnTo>
                  <a:pt x="323623" y="1017"/>
                </a:lnTo>
                <a:lnTo>
                  <a:pt x="324845" y="856"/>
                </a:lnTo>
                <a:lnTo>
                  <a:pt x="326046" y="536"/>
                </a:lnTo>
                <a:lnTo>
                  <a:pt x="327257" y="296"/>
                </a:lnTo>
                <a:lnTo>
                  <a:pt x="327257" y="296"/>
                </a:lnTo>
                <a:lnTo>
                  <a:pt x="315372" y="296"/>
                </a:lnTo>
                <a:lnTo>
                  <a:pt x="313616" y="0"/>
                </a:lnTo>
                <a:lnTo>
                  <a:pt x="311967" y="296"/>
                </a:lnTo>
                <a:lnTo>
                  <a:pt x="310943" y="480"/>
                </a:lnTo>
                <a:lnTo>
                  <a:pt x="309272" y="1025"/>
                </a:lnTo>
                <a:lnTo>
                  <a:pt x="309053" y="1737"/>
                </a:lnTo>
                <a:lnTo>
                  <a:pt x="308301" y="4179"/>
                </a:lnTo>
                <a:lnTo>
                  <a:pt x="309053" y="7085"/>
                </a:lnTo>
                <a:lnTo>
                  <a:pt x="309053" y="9758"/>
                </a:lnTo>
                <a:lnTo>
                  <a:pt x="309053" y="13164"/>
                </a:lnTo>
                <a:lnTo>
                  <a:pt x="309053" y="19974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8537" y="2188354"/>
            <a:ext cx="1574884" cy="1687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29</a:t>
            </a:r>
            <a:endParaRPr sz="2350"/>
          </a:p>
        </p:txBody>
      </p:sp>
      <p:sp>
        <p:nvSpPr>
          <p:cNvPr id="22" name="object 22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40019" y="2037277"/>
            <a:ext cx="3362325" cy="13042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340"/>
              </a:lnSpc>
              <a:spcBef>
                <a:spcPts val="240"/>
              </a:spcBef>
            </a:pPr>
            <a:r>
              <a:rPr sz="2800" spc="5" dirty="0">
                <a:latin typeface="Arial"/>
                <a:cs typeface="Arial"/>
              </a:rPr>
              <a:t>7x7 </a:t>
            </a:r>
            <a:r>
              <a:rPr sz="2800" dirty="0">
                <a:latin typeface="Arial"/>
                <a:cs typeface="Arial"/>
              </a:rPr>
              <a:t>input (spatially)  </a:t>
            </a:r>
            <a:r>
              <a:rPr sz="2800" spc="5" dirty="0">
                <a:latin typeface="Arial"/>
                <a:cs typeface="Arial"/>
              </a:rPr>
              <a:t>assume 3x3 </a:t>
            </a:r>
            <a:r>
              <a:rPr sz="2800" dirty="0">
                <a:latin typeface="Arial"/>
                <a:cs typeface="Arial"/>
              </a:rPr>
              <a:t>filter  applied </a:t>
            </a:r>
            <a:r>
              <a:rPr sz="2800" b="1" spc="5" dirty="0">
                <a:latin typeface="Arial"/>
                <a:cs typeface="Arial"/>
              </a:rPr>
              <a:t>with </a:t>
            </a:r>
            <a:r>
              <a:rPr sz="2800" b="1" dirty="0">
                <a:latin typeface="Arial"/>
                <a:cs typeface="Arial"/>
              </a:rPr>
              <a:t>stride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spc="5" dirty="0"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30</a:t>
            </a:r>
            <a:endParaRPr sz="2350"/>
          </a:p>
        </p:txBody>
      </p:sp>
      <p:sp>
        <p:nvSpPr>
          <p:cNvPr id="10" name="object 10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6321" y="1756086"/>
            <a:ext cx="22479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7472" y="3949758"/>
            <a:ext cx="22479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280" y="896143"/>
            <a:ext cx="514223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20" dirty="0"/>
              <a:t>A </a:t>
            </a:r>
            <a:r>
              <a:rPr sz="2550" spc="10" dirty="0"/>
              <a:t>closer look at spatial</a:t>
            </a:r>
            <a:r>
              <a:rPr sz="2550" spc="-100" dirty="0"/>
              <a:t> </a:t>
            </a:r>
            <a:r>
              <a:rPr sz="2550" spc="10" dirty="0"/>
              <a:t>dimensions:</a:t>
            </a:r>
            <a:endParaRPr sz="255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36674" y="2357952"/>
          <a:ext cx="3142611" cy="322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6085"/>
            <a:ext cx="10692130" cy="609600"/>
          </a:xfrm>
          <a:custGeom>
            <a:avLst/>
            <a:gdLst/>
            <a:ahLst/>
            <a:cxnLst/>
            <a:rect l="l" t="t" r="r" b="b"/>
            <a:pathLst>
              <a:path w="10692130" h="609600">
                <a:moveTo>
                  <a:pt x="0" y="609396"/>
                </a:moveTo>
                <a:lnTo>
                  <a:pt x="0" y="0"/>
                </a:lnTo>
                <a:lnTo>
                  <a:pt x="10692003" y="0"/>
                </a:lnTo>
                <a:lnTo>
                  <a:pt x="10692003" y="609396"/>
                </a:lnTo>
                <a:lnTo>
                  <a:pt x="0" y="609396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89703" y="1066783"/>
            <a:ext cx="3204210" cy="90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00"/>
              </a:lnSpc>
            </a:pPr>
            <a:r>
              <a:rPr sz="5600" spc="-275" dirty="0">
                <a:latin typeface="Verdana"/>
                <a:cs typeface="Verdana"/>
              </a:rPr>
              <a:t>Lecture</a:t>
            </a:r>
            <a:r>
              <a:rPr sz="5600" spc="-480" dirty="0">
                <a:latin typeface="Verdana"/>
                <a:cs typeface="Verdana"/>
              </a:rPr>
              <a:t> </a:t>
            </a:r>
            <a:r>
              <a:rPr sz="5600" spc="-710" dirty="0">
                <a:latin typeface="Verdana"/>
                <a:cs typeface="Verdana"/>
              </a:rPr>
              <a:t>7: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950" y="2755978"/>
            <a:ext cx="9926955" cy="8839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600" spc="-290" dirty="0">
                <a:latin typeface="Verdana"/>
                <a:cs typeface="Verdana"/>
              </a:rPr>
              <a:t>Convolutional </a:t>
            </a:r>
            <a:r>
              <a:rPr sz="5600" spc="-335" dirty="0">
                <a:latin typeface="Verdana"/>
                <a:cs typeface="Verdana"/>
              </a:rPr>
              <a:t>Neural</a:t>
            </a:r>
            <a:r>
              <a:rPr sz="5600" spc="-625" dirty="0">
                <a:latin typeface="Verdana"/>
                <a:cs typeface="Verdana"/>
              </a:rPr>
              <a:t> </a:t>
            </a:r>
            <a:r>
              <a:rPr sz="5600" spc="-300" dirty="0">
                <a:latin typeface="Verdana"/>
                <a:cs typeface="Verdana"/>
              </a:rPr>
              <a:t>Networks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76523" y="5336666"/>
            <a:ext cx="4131310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50" spc="25" dirty="0">
                <a:latin typeface="Arial"/>
                <a:cs typeface="Arial"/>
                <a:hlinkClick r:id="rId2"/>
              </a:rPr>
              <a:t>http://cs231n.stanfo</a:t>
            </a:r>
            <a:r>
              <a:rPr sz="2650" spc="-30" dirty="0">
                <a:latin typeface="Arial"/>
                <a:cs typeface="Arial"/>
                <a:hlinkClick r:id="rId2"/>
              </a:rPr>
              <a:t>r</a:t>
            </a:r>
            <a:r>
              <a:rPr sz="2650" spc="60" dirty="0">
                <a:latin typeface="Arial"/>
                <a:cs typeface="Arial"/>
                <a:hlinkClick r:id="rId2"/>
              </a:rPr>
              <a:t>d.edu/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74211" y="918082"/>
            <a:ext cx="4315460" cy="1257935"/>
          </a:xfrm>
          <a:custGeom>
            <a:avLst/>
            <a:gdLst/>
            <a:ahLst/>
            <a:cxnLst/>
            <a:rect l="l" t="t" r="r" b="b"/>
            <a:pathLst>
              <a:path w="4315459" h="1257935">
                <a:moveTo>
                  <a:pt x="0" y="0"/>
                </a:moveTo>
                <a:lnTo>
                  <a:pt x="4314990" y="0"/>
                </a:lnTo>
                <a:lnTo>
                  <a:pt x="4314990" y="1257655"/>
                </a:lnTo>
                <a:lnTo>
                  <a:pt x="0" y="12576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4472" y="6273065"/>
            <a:ext cx="144907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3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2669" y="6283086"/>
            <a:ext cx="19177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40019" y="2037277"/>
            <a:ext cx="3362325" cy="17291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340"/>
              </a:lnSpc>
              <a:spcBef>
                <a:spcPts val="240"/>
              </a:spcBef>
            </a:pPr>
            <a:r>
              <a:rPr sz="2800" spc="5" dirty="0">
                <a:latin typeface="Arial"/>
                <a:cs typeface="Arial"/>
              </a:rPr>
              <a:t>7x7 </a:t>
            </a:r>
            <a:r>
              <a:rPr sz="2800" dirty="0">
                <a:latin typeface="Arial"/>
                <a:cs typeface="Arial"/>
              </a:rPr>
              <a:t>input (spatially)  </a:t>
            </a:r>
            <a:r>
              <a:rPr sz="2800" spc="5" dirty="0">
                <a:latin typeface="Arial"/>
                <a:cs typeface="Arial"/>
              </a:rPr>
              <a:t>assume 3x3 </a:t>
            </a:r>
            <a:r>
              <a:rPr sz="2800" dirty="0">
                <a:latin typeface="Arial"/>
                <a:cs typeface="Arial"/>
              </a:rPr>
              <a:t>filter  applied </a:t>
            </a:r>
            <a:r>
              <a:rPr sz="2800" b="1" spc="5" dirty="0">
                <a:latin typeface="Arial"/>
                <a:cs typeface="Arial"/>
              </a:rPr>
              <a:t>with </a:t>
            </a:r>
            <a:r>
              <a:rPr sz="2800" b="1" dirty="0">
                <a:latin typeface="Arial"/>
                <a:cs typeface="Arial"/>
              </a:rPr>
              <a:t>stride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spc="5" dirty="0">
                <a:latin typeface="Arial"/>
                <a:cs typeface="Arial"/>
              </a:rPr>
              <a:t>2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3245"/>
              </a:lnSpc>
              <a:spcBef>
                <a:spcPts val="5"/>
              </a:spcBef>
            </a:pPr>
            <a:r>
              <a:rPr sz="2800" b="1" spc="5" dirty="0">
                <a:latin typeface="Arial"/>
                <a:cs typeface="Arial"/>
              </a:rPr>
              <a:t>=&gt; 3x3</a:t>
            </a:r>
            <a:r>
              <a:rPr sz="2800" b="1" spc="-30" dirty="0">
                <a:latin typeface="Arial"/>
                <a:cs typeface="Arial"/>
              </a:rPr>
              <a:t> </a:t>
            </a:r>
            <a:r>
              <a:rPr sz="2800" b="1" spc="5" dirty="0">
                <a:latin typeface="Arial"/>
                <a:cs typeface="Arial"/>
              </a:rPr>
              <a:t>output!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6321" y="1756086"/>
            <a:ext cx="22479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7472" y="3949758"/>
            <a:ext cx="22479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280" y="896143"/>
            <a:ext cx="514223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20" dirty="0"/>
              <a:t>A </a:t>
            </a:r>
            <a:r>
              <a:rPr sz="2550" spc="10" dirty="0"/>
              <a:t>closer look at spatial</a:t>
            </a:r>
            <a:r>
              <a:rPr sz="2550" spc="-100" dirty="0"/>
              <a:t> </a:t>
            </a:r>
            <a:r>
              <a:rPr sz="2550" spc="10" dirty="0"/>
              <a:t>dimensions:</a:t>
            </a:r>
            <a:endParaRPr sz="255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36674" y="2357952"/>
          <a:ext cx="3142611" cy="322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31</a:t>
            </a:r>
            <a:endParaRPr sz="2350"/>
          </a:p>
        </p:txBody>
      </p:sp>
      <p:sp>
        <p:nvSpPr>
          <p:cNvPr id="13" name="object 13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078" y="1737689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0290" y="1737689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4" y="0"/>
                </a:lnTo>
                <a:lnTo>
                  <a:pt x="449214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9504" y="1737689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078" y="2198103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0290" y="2198103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4" y="0"/>
                </a:lnTo>
                <a:lnTo>
                  <a:pt x="449214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9504" y="2198103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078" y="2658516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0290" y="2658516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4" y="0"/>
                </a:lnTo>
                <a:lnTo>
                  <a:pt x="449214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9504" y="2658516"/>
            <a:ext cx="449580" cy="461009"/>
          </a:xfrm>
          <a:custGeom>
            <a:avLst/>
            <a:gdLst/>
            <a:ahLst/>
            <a:cxnLst/>
            <a:rect l="l" t="t" r="r" b="b"/>
            <a:pathLst>
              <a:path w="449580" h="461010">
                <a:moveTo>
                  <a:pt x="0" y="0"/>
                </a:moveTo>
                <a:lnTo>
                  <a:pt x="449211" y="0"/>
                </a:lnTo>
                <a:lnTo>
                  <a:pt x="449211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078" y="1732111"/>
            <a:ext cx="0" cy="3234055"/>
          </a:xfrm>
          <a:custGeom>
            <a:avLst/>
            <a:gdLst/>
            <a:ahLst/>
            <a:cxnLst/>
            <a:rect l="l" t="t" r="r" b="b"/>
            <a:pathLst>
              <a:path h="3234054">
                <a:moveTo>
                  <a:pt x="0" y="0"/>
                </a:moveTo>
                <a:lnTo>
                  <a:pt x="0" y="3234056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0288" y="1732111"/>
            <a:ext cx="0" cy="3234055"/>
          </a:xfrm>
          <a:custGeom>
            <a:avLst/>
            <a:gdLst/>
            <a:ahLst/>
            <a:cxnLst/>
            <a:rect l="l" t="t" r="r" b="b"/>
            <a:pathLst>
              <a:path h="3234054">
                <a:moveTo>
                  <a:pt x="0" y="0"/>
                </a:moveTo>
                <a:lnTo>
                  <a:pt x="0" y="3234056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19499" y="1732111"/>
            <a:ext cx="0" cy="3234055"/>
          </a:xfrm>
          <a:custGeom>
            <a:avLst/>
            <a:gdLst/>
            <a:ahLst/>
            <a:cxnLst/>
            <a:rect l="l" t="t" r="r" b="b"/>
            <a:pathLst>
              <a:path h="3234054">
                <a:moveTo>
                  <a:pt x="0" y="0"/>
                </a:moveTo>
                <a:lnTo>
                  <a:pt x="0" y="3234056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8709" y="1732111"/>
            <a:ext cx="0" cy="3234055"/>
          </a:xfrm>
          <a:custGeom>
            <a:avLst/>
            <a:gdLst/>
            <a:ahLst/>
            <a:cxnLst/>
            <a:rect l="l" t="t" r="r" b="b"/>
            <a:pathLst>
              <a:path h="3234054">
                <a:moveTo>
                  <a:pt x="0" y="0"/>
                </a:moveTo>
                <a:lnTo>
                  <a:pt x="0" y="3234056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7920" y="1732111"/>
            <a:ext cx="0" cy="3234055"/>
          </a:xfrm>
          <a:custGeom>
            <a:avLst/>
            <a:gdLst/>
            <a:ahLst/>
            <a:cxnLst/>
            <a:rect l="l" t="t" r="r" b="b"/>
            <a:pathLst>
              <a:path h="3234054">
                <a:moveTo>
                  <a:pt x="0" y="0"/>
                </a:moveTo>
                <a:lnTo>
                  <a:pt x="0" y="3234056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67130" y="1732111"/>
            <a:ext cx="0" cy="3234055"/>
          </a:xfrm>
          <a:custGeom>
            <a:avLst/>
            <a:gdLst/>
            <a:ahLst/>
            <a:cxnLst/>
            <a:rect l="l" t="t" r="r" b="b"/>
            <a:pathLst>
              <a:path h="3234054">
                <a:moveTo>
                  <a:pt x="0" y="0"/>
                </a:moveTo>
                <a:lnTo>
                  <a:pt x="0" y="3234056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16340" y="1732111"/>
            <a:ext cx="0" cy="3234055"/>
          </a:xfrm>
          <a:custGeom>
            <a:avLst/>
            <a:gdLst/>
            <a:ahLst/>
            <a:cxnLst/>
            <a:rect l="l" t="t" r="r" b="b"/>
            <a:pathLst>
              <a:path h="3234054">
                <a:moveTo>
                  <a:pt x="0" y="0"/>
                </a:moveTo>
                <a:lnTo>
                  <a:pt x="0" y="3234056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65551" y="1732111"/>
            <a:ext cx="0" cy="3234055"/>
          </a:xfrm>
          <a:custGeom>
            <a:avLst/>
            <a:gdLst/>
            <a:ahLst/>
            <a:cxnLst/>
            <a:rect l="l" t="t" r="r" b="b"/>
            <a:pathLst>
              <a:path h="3234054">
                <a:moveTo>
                  <a:pt x="0" y="0"/>
                </a:moveTo>
                <a:lnTo>
                  <a:pt x="0" y="3234056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5505" y="1737684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19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5505" y="2198100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19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5505" y="2658516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19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5505" y="3118932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19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5505" y="3579347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19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505" y="4039763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19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5505" y="4500179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19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5505" y="4960595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19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2283" y="148779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>
                <a:moveTo>
                  <a:pt x="0" y="0"/>
                </a:moveTo>
                <a:lnTo>
                  <a:pt x="3163070" y="0"/>
                </a:lnTo>
              </a:path>
            </a:pathLst>
          </a:custGeom>
          <a:ln w="2235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67433" y="930879"/>
            <a:ext cx="283845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10" dirty="0"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79659" y="2947728"/>
            <a:ext cx="283845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10" dirty="0"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59650" y="1748655"/>
            <a:ext cx="0" cy="3045460"/>
          </a:xfrm>
          <a:custGeom>
            <a:avLst/>
            <a:gdLst/>
            <a:ahLst/>
            <a:cxnLst/>
            <a:rect l="l" t="t" r="r" b="b"/>
            <a:pathLst>
              <a:path h="3045460">
                <a:moveTo>
                  <a:pt x="0" y="0"/>
                </a:moveTo>
                <a:lnTo>
                  <a:pt x="0" y="3045150"/>
                </a:lnTo>
              </a:path>
            </a:pathLst>
          </a:custGeom>
          <a:ln w="2235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70288" y="3118932"/>
            <a:ext cx="449580" cy="461009"/>
          </a:xfrm>
          <a:prstGeom prst="rect">
            <a:avLst/>
          </a:prstGeom>
          <a:ln w="11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>
              <a:lnSpc>
                <a:spcPts val="3350"/>
              </a:lnSpc>
            </a:pPr>
            <a:r>
              <a:rPr sz="2800" spc="5" dirty="0">
                <a:latin typeface="Arial"/>
                <a:cs typeface="Arial"/>
              </a:rPr>
              <a:t>F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68709" y="2198100"/>
            <a:ext cx="449580" cy="461009"/>
          </a:xfrm>
          <a:prstGeom prst="rect">
            <a:avLst/>
          </a:prstGeom>
          <a:ln w="11175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65"/>
              </a:spcBef>
            </a:pPr>
            <a:r>
              <a:rPr sz="2800" spc="5" dirty="0">
                <a:latin typeface="Arial"/>
                <a:cs typeface="Arial"/>
              </a:rPr>
              <a:t>F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2399" y="1486567"/>
            <a:ext cx="2933065" cy="879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350"/>
              </a:lnSpc>
              <a:spcBef>
                <a:spcPts val="114"/>
              </a:spcBef>
            </a:pPr>
            <a:r>
              <a:rPr sz="2800" dirty="0">
                <a:latin typeface="Arial"/>
                <a:cs typeface="Arial"/>
              </a:rPr>
              <a:t>Output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size: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350"/>
              </a:lnSpc>
            </a:pPr>
            <a:r>
              <a:rPr sz="2800" b="1" spc="5" dirty="0">
                <a:latin typeface="Arial"/>
                <a:cs typeface="Arial"/>
              </a:rPr>
              <a:t>(N - F) </a:t>
            </a:r>
            <a:r>
              <a:rPr sz="2800" b="1" dirty="0">
                <a:latin typeface="Arial"/>
                <a:cs typeface="Arial"/>
              </a:rPr>
              <a:t>/ stride </a:t>
            </a:r>
            <a:r>
              <a:rPr sz="2800" b="1" spc="5" dirty="0">
                <a:latin typeface="Arial"/>
                <a:cs typeface="Arial"/>
              </a:rPr>
              <a:t>+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spc="5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82399" y="2760631"/>
            <a:ext cx="5068570" cy="17291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350"/>
              </a:lnSpc>
              <a:spcBef>
                <a:spcPts val="114"/>
              </a:spcBef>
            </a:pPr>
            <a:r>
              <a:rPr sz="2800" dirty="0">
                <a:latin typeface="Arial"/>
                <a:cs typeface="Arial"/>
              </a:rPr>
              <a:t>e.g. </a:t>
            </a:r>
            <a:r>
              <a:rPr sz="2800" spc="10" dirty="0">
                <a:latin typeface="Arial"/>
                <a:cs typeface="Arial"/>
              </a:rPr>
              <a:t>N </a:t>
            </a:r>
            <a:r>
              <a:rPr sz="2800" spc="5" dirty="0">
                <a:latin typeface="Arial"/>
                <a:cs typeface="Arial"/>
              </a:rPr>
              <a:t>= </a:t>
            </a:r>
            <a:r>
              <a:rPr sz="2800" dirty="0">
                <a:latin typeface="Arial"/>
                <a:cs typeface="Arial"/>
              </a:rPr>
              <a:t>7, </a:t>
            </a:r>
            <a:r>
              <a:rPr sz="2800" spc="5" dirty="0">
                <a:latin typeface="Arial"/>
                <a:cs typeface="Arial"/>
              </a:rPr>
              <a:t>F =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3:</a:t>
            </a:r>
          </a:p>
          <a:p>
            <a:pPr marL="12700">
              <a:lnSpc>
                <a:spcPts val="3345"/>
              </a:lnSpc>
            </a:pPr>
            <a:r>
              <a:rPr sz="2800" spc="5" dirty="0">
                <a:latin typeface="Arial"/>
                <a:cs typeface="Arial"/>
              </a:rPr>
              <a:t>stride 1 =&gt; (7 - </a:t>
            </a:r>
            <a:r>
              <a:rPr sz="2800" dirty="0">
                <a:latin typeface="Arial"/>
                <a:cs typeface="Arial"/>
              </a:rPr>
              <a:t>3)/1 </a:t>
            </a:r>
            <a:r>
              <a:rPr sz="2800" spc="5" dirty="0">
                <a:latin typeface="Arial"/>
                <a:cs typeface="Arial"/>
              </a:rPr>
              <a:t>+ 1 =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5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3345"/>
              </a:lnSpc>
            </a:pPr>
            <a:r>
              <a:rPr sz="2800" spc="5" dirty="0">
                <a:latin typeface="Arial"/>
                <a:cs typeface="Arial"/>
              </a:rPr>
              <a:t>stride 2 =&gt; (7 - </a:t>
            </a:r>
            <a:r>
              <a:rPr sz="2800" dirty="0">
                <a:latin typeface="Arial"/>
                <a:cs typeface="Arial"/>
              </a:rPr>
              <a:t>3)/2 </a:t>
            </a:r>
            <a:r>
              <a:rPr sz="2800" spc="5" dirty="0">
                <a:latin typeface="Arial"/>
                <a:cs typeface="Arial"/>
              </a:rPr>
              <a:t>+ 1 =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3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3350"/>
              </a:lnSpc>
            </a:pPr>
            <a:r>
              <a:rPr sz="2800" spc="5" dirty="0">
                <a:latin typeface="Arial"/>
                <a:cs typeface="Arial"/>
              </a:rPr>
              <a:t>s</a:t>
            </a:r>
            <a:r>
              <a:rPr lang="en-US" sz="2800" spc="5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ride 3 =&gt; (7 - </a:t>
            </a:r>
            <a:r>
              <a:rPr sz="2800" dirty="0">
                <a:latin typeface="Arial"/>
                <a:cs typeface="Arial"/>
              </a:rPr>
              <a:t>3)/3 </a:t>
            </a:r>
            <a:r>
              <a:rPr sz="2800" spc="5" dirty="0">
                <a:latin typeface="Arial"/>
                <a:cs typeface="Arial"/>
              </a:rPr>
              <a:t>+ 1 = </a:t>
            </a:r>
            <a:r>
              <a:rPr sz="2800" dirty="0">
                <a:latin typeface="Arial"/>
                <a:cs typeface="Arial"/>
              </a:rPr>
              <a:t>2.33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:\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34</a:t>
            </a:r>
            <a:endParaRPr sz="2350"/>
          </a:p>
        </p:txBody>
      </p:sp>
      <p:sp>
        <p:nvSpPr>
          <p:cNvPr id="56" name="object 56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090" y="1066228"/>
            <a:ext cx="8665210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5" dirty="0"/>
              <a:t>In </a:t>
            </a:r>
            <a:r>
              <a:rPr sz="3500" dirty="0"/>
              <a:t>practice: </a:t>
            </a:r>
            <a:r>
              <a:rPr sz="3500" spc="5" dirty="0"/>
              <a:t>Common to zero pad the</a:t>
            </a:r>
            <a:r>
              <a:rPr sz="3500" spc="-10" dirty="0"/>
              <a:t> </a:t>
            </a:r>
            <a:r>
              <a:rPr sz="3500" dirty="0"/>
              <a:t>border</a:t>
            </a:r>
            <a:endParaRPr sz="3500"/>
          </a:p>
        </p:txBody>
      </p:sp>
      <p:sp>
        <p:nvSpPr>
          <p:cNvPr id="3" name="object 3"/>
          <p:cNvSpPr/>
          <p:nvPr/>
        </p:nvSpPr>
        <p:spPr>
          <a:xfrm>
            <a:off x="430115" y="186179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9505" y="186179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8895" y="186179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4" y="0"/>
                </a:lnTo>
                <a:lnTo>
                  <a:pt x="349384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8280" y="186179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27669" y="186179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7059" y="186179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6449" y="186179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5838" y="186179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25228" y="186179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0115" y="2322207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9505" y="2322207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8895" y="2322207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4" y="0"/>
                </a:lnTo>
                <a:lnTo>
                  <a:pt x="349384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25228" y="2322207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0115" y="2782633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505" y="2782633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8895" y="2782633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4" y="0"/>
                </a:lnTo>
                <a:lnTo>
                  <a:pt x="349384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5228" y="2782633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0115" y="3243046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5228" y="3243046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0115" y="3703459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25228" y="3703459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0115" y="4163872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5228" y="4163872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0115" y="4624285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25228" y="4624285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0115" y="5084711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25228" y="5084711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0115" y="554512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9505" y="554512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28895" y="554512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4" h="461010">
                <a:moveTo>
                  <a:pt x="0" y="0"/>
                </a:moveTo>
                <a:lnTo>
                  <a:pt x="349384" y="0"/>
                </a:lnTo>
                <a:lnTo>
                  <a:pt x="349384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78280" y="554512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27669" y="554512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77059" y="554512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26449" y="554512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75838" y="554512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25228" y="5545124"/>
            <a:ext cx="349885" cy="461009"/>
          </a:xfrm>
          <a:custGeom>
            <a:avLst/>
            <a:gdLst/>
            <a:ahLst/>
            <a:cxnLst/>
            <a:rect l="l" t="t" r="r" b="b"/>
            <a:pathLst>
              <a:path w="349885" h="461010">
                <a:moveTo>
                  <a:pt x="0" y="0"/>
                </a:moveTo>
                <a:lnTo>
                  <a:pt x="349389" y="0"/>
                </a:lnTo>
                <a:lnTo>
                  <a:pt x="349389" y="460413"/>
                </a:lnTo>
                <a:lnTo>
                  <a:pt x="0" y="4604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0115" y="1856220"/>
            <a:ext cx="0" cy="4155440"/>
          </a:xfrm>
          <a:custGeom>
            <a:avLst/>
            <a:gdLst/>
            <a:ahLst/>
            <a:cxnLst/>
            <a:rect l="l" t="t" r="r" b="b"/>
            <a:pathLst>
              <a:path h="4155440">
                <a:moveTo>
                  <a:pt x="0" y="0"/>
                </a:moveTo>
                <a:lnTo>
                  <a:pt x="0" y="4154888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9504" y="1856220"/>
            <a:ext cx="0" cy="4155440"/>
          </a:xfrm>
          <a:custGeom>
            <a:avLst/>
            <a:gdLst/>
            <a:ahLst/>
            <a:cxnLst/>
            <a:rect l="l" t="t" r="r" b="b"/>
            <a:pathLst>
              <a:path h="4155440">
                <a:moveTo>
                  <a:pt x="0" y="0"/>
                </a:moveTo>
                <a:lnTo>
                  <a:pt x="0" y="4154888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28894" y="1856220"/>
            <a:ext cx="0" cy="4155440"/>
          </a:xfrm>
          <a:custGeom>
            <a:avLst/>
            <a:gdLst/>
            <a:ahLst/>
            <a:cxnLst/>
            <a:rect l="l" t="t" r="r" b="b"/>
            <a:pathLst>
              <a:path h="4155440">
                <a:moveTo>
                  <a:pt x="0" y="0"/>
                </a:moveTo>
                <a:lnTo>
                  <a:pt x="0" y="4154888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78283" y="1856220"/>
            <a:ext cx="0" cy="4155440"/>
          </a:xfrm>
          <a:custGeom>
            <a:avLst/>
            <a:gdLst/>
            <a:ahLst/>
            <a:cxnLst/>
            <a:rect l="l" t="t" r="r" b="b"/>
            <a:pathLst>
              <a:path h="4155440">
                <a:moveTo>
                  <a:pt x="0" y="0"/>
                </a:moveTo>
                <a:lnTo>
                  <a:pt x="0" y="4154888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27672" y="1856220"/>
            <a:ext cx="0" cy="4155440"/>
          </a:xfrm>
          <a:custGeom>
            <a:avLst/>
            <a:gdLst/>
            <a:ahLst/>
            <a:cxnLst/>
            <a:rect l="l" t="t" r="r" b="b"/>
            <a:pathLst>
              <a:path h="4155440">
                <a:moveTo>
                  <a:pt x="0" y="0"/>
                </a:moveTo>
                <a:lnTo>
                  <a:pt x="0" y="4154888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77061" y="1856220"/>
            <a:ext cx="0" cy="4155440"/>
          </a:xfrm>
          <a:custGeom>
            <a:avLst/>
            <a:gdLst/>
            <a:ahLst/>
            <a:cxnLst/>
            <a:rect l="l" t="t" r="r" b="b"/>
            <a:pathLst>
              <a:path h="4155440">
                <a:moveTo>
                  <a:pt x="0" y="0"/>
                </a:moveTo>
                <a:lnTo>
                  <a:pt x="0" y="4154888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6450" y="1856220"/>
            <a:ext cx="0" cy="4155440"/>
          </a:xfrm>
          <a:custGeom>
            <a:avLst/>
            <a:gdLst/>
            <a:ahLst/>
            <a:cxnLst/>
            <a:rect l="l" t="t" r="r" b="b"/>
            <a:pathLst>
              <a:path h="4155440">
                <a:moveTo>
                  <a:pt x="0" y="0"/>
                </a:moveTo>
                <a:lnTo>
                  <a:pt x="0" y="4154888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75839" y="1856220"/>
            <a:ext cx="0" cy="4155440"/>
          </a:xfrm>
          <a:custGeom>
            <a:avLst/>
            <a:gdLst/>
            <a:ahLst/>
            <a:cxnLst/>
            <a:rect l="l" t="t" r="r" b="b"/>
            <a:pathLst>
              <a:path h="4155440">
                <a:moveTo>
                  <a:pt x="0" y="0"/>
                </a:moveTo>
                <a:lnTo>
                  <a:pt x="0" y="4154888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25228" y="1856220"/>
            <a:ext cx="0" cy="4155440"/>
          </a:xfrm>
          <a:custGeom>
            <a:avLst/>
            <a:gdLst/>
            <a:ahLst/>
            <a:cxnLst/>
            <a:rect l="l" t="t" r="r" b="b"/>
            <a:pathLst>
              <a:path h="4155440">
                <a:moveTo>
                  <a:pt x="0" y="0"/>
                </a:moveTo>
                <a:lnTo>
                  <a:pt x="0" y="4154888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574617" y="1856220"/>
            <a:ext cx="0" cy="4155440"/>
          </a:xfrm>
          <a:custGeom>
            <a:avLst/>
            <a:gdLst/>
            <a:ahLst/>
            <a:cxnLst/>
            <a:rect l="l" t="t" r="r" b="b"/>
            <a:pathLst>
              <a:path h="4155440">
                <a:moveTo>
                  <a:pt x="0" y="0"/>
                </a:moveTo>
                <a:lnTo>
                  <a:pt x="0" y="4154888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4542" y="1861794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48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4542" y="2322209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48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24542" y="2782625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48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4542" y="3243041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48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4542" y="3703457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48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4542" y="4163872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48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4542" y="4624288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48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4542" y="5084704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48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4542" y="5545120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48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4542" y="6005535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>
                <a:moveTo>
                  <a:pt x="0" y="0"/>
                </a:moveTo>
                <a:lnTo>
                  <a:pt x="3155648" y="0"/>
                </a:lnTo>
              </a:path>
            </a:pathLst>
          </a:custGeom>
          <a:ln w="11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17999" y="1941333"/>
            <a:ext cx="1888489" cy="736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  <a:tab pos="711200" algn="l"/>
                <a:tab pos="1060450" algn="l"/>
                <a:tab pos="1409700" algn="l"/>
                <a:tab pos="1759585" algn="l"/>
              </a:tabLst>
            </a:pPr>
            <a:r>
              <a:rPr sz="1650" spc="-5" dirty="0">
                <a:latin typeface="Arial"/>
                <a:cs typeface="Arial"/>
              </a:rPr>
              <a:t>0	0	0	0	0	0</a:t>
            </a:r>
            <a:endParaRPr sz="16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0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17999" y="2862172"/>
            <a:ext cx="141605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5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17999" y="3322585"/>
            <a:ext cx="141605" cy="736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5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46156" y="2027164"/>
            <a:ext cx="6198870" cy="109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20"/>
              </a:lnSpc>
              <a:spcBef>
                <a:spcPts val="95"/>
              </a:spcBef>
            </a:pPr>
            <a:r>
              <a:rPr sz="2350" spc="-10" dirty="0">
                <a:latin typeface="Arial"/>
                <a:cs typeface="Arial"/>
              </a:rPr>
              <a:t>e.g. input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-10" dirty="0">
                <a:latin typeface="Arial"/>
                <a:cs typeface="Arial"/>
              </a:rPr>
              <a:t>7x7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ts val="2815"/>
              </a:lnSpc>
            </a:pPr>
            <a:r>
              <a:rPr sz="2350" b="1" spc="-10" dirty="0">
                <a:latin typeface="Arial"/>
                <a:cs typeface="Arial"/>
              </a:rPr>
              <a:t>3x3 </a:t>
            </a:r>
            <a:r>
              <a:rPr sz="2350" spc="-10" dirty="0">
                <a:latin typeface="Arial"/>
                <a:cs typeface="Arial"/>
              </a:rPr>
              <a:t>filter, applied with </a:t>
            </a:r>
            <a:r>
              <a:rPr sz="2350" b="1" spc="-10" dirty="0">
                <a:latin typeface="Arial"/>
                <a:cs typeface="Arial"/>
              </a:rPr>
              <a:t>stride</a:t>
            </a:r>
            <a:r>
              <a:rPr sz="2350" b="1" spc="25" dirty="0">
                <a:latin typeface="Arial"/>
                <a:cs typeface="Arial"/>
              </a:rPr>
              <a:t> </a:t>
            </a:r>
            <a:r>
              <a:rPr sz="2350" b="1" spc="-5" dirty="0">
                <a:latin typeface="Arial"/>
                <a:cs typeface="Arial"/>
              </a:rPr>
              <a:t>1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ts val="2820"/>
              </a:lnSpc>
            </a:pPr>
            <a:r>
              <a:rPr sz="2350" b="1" spc="-10" dirty="0">
                <a:latin typeface="Arial"/>
                <a:cs typeface="Arial"/>
              </a:rPr>
              <a:t>pad </a:t>
            </a:r>
            <a:r>
              <a:rPr sz="2350" b="1" spc="-5" dirty="0">
                <a:latin typeface="Arial"/>
                <a:cs typeface="Arial"/>
              </a:rPr>
              <a:t>with 1 </a:t>
            </a:r>
            <a:r>
              <a:rPr sz="2350" b="1" spc="-10" dirty="0">
                <a:latin typeface="Arial"/>
                <a:cs typeface="Arial"/>
              </a:rPr>
              <a:t>pixel </a:t>
            </a:r>
            <a:r>
              <a:rPr sz="2350" spc="-10" dirty="0">
                <a:latin typeface="Arial"/>
                <a:cs typeface="Arial"/>
              </a:rPr>
              <a:t>border </a:t>
            </a:r>
            <a:r>
              <a:rPr sz="2350" spc="-5" dirty="0">
                <a:latin typeface="Arial"/>
                <a:cs typeface="Arial"/>
              </a:rPr>
              <a:t>=&gt; </a:t>
            </a:r>
            <a:r>
              <a:rPr sz="2350" spc="-10" dirty="0">
                <a:latin typeface="Arial"/>
                <a:cs typeface="Arial"/>
              </a:rPr>
              <a:t>what </a:t>
            </a:r>
            <a:r>
              <a:rPr sz="2350" spc="-5" dirty="0">
                <a:latin typeface="Arial"/>
                <a:cs typeface="Arial"/>
              </a:rPr>
              <a:t>is the</a:t>
            </a:r>
            <a:r>
              <a:rPr sz="2350" spc="25" dirty="0">
                <a:latin typeface="Arial"/>
                <a:cs typeface="Arial"/>
              </a:rPr>
              <a:t> </a:t>
            </a:r>
            <a:r>
              <a:rPr sz="2350" spc="-10" dirty="0">
                <a:latin typeface="Arial"/>
                <a:cs typeface="Arial"/>
              </a:rPr>
              <a:t>output?</a:t>
            </a:r>
            <a:endParaRPr sz="23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967171" y="4786837"/>
            <a:ext cx="2834640" cy="879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350"/>
              </a:lnSpc>
              <a:spcBef>
                <a:spcPts val="114"/>
              </a:spcBef>
            </a:pPr>
            <a:r>
              <a:rPr sz="2800" spc="5" dirty="0">
                <a:solidFill>
                  <a:srgbClr val="434343"/>
                </a:solidFill>
                <a:latin typeface="Arial"/>
                <a:cs typeface="Arial"/>
              </a:rPr>
              <a:t>(recall:)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350"/>
              </a:lnSpc>
            </a:pP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(N - F)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/ 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stride +</a:t>
            </a:r>
            <a:r>
              <a:rPr sz="2800" spc="-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789995" y="3534186"/>
            <a:ext cx="1698623" cy="686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881731" y="3601463"/>
            <a:ext cx="180482" cy="204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89741" y="3567039"/>
            <a:ext cx="218440" cy="307975"/>
          </a:xfrm>
          <a:custGeom>
            <a:avLst/>
            <a:gdLst/>
            <a:ahLst/>
            <a:cxnLst/>
            <a:rect l="l" t="t" r="r" b="b"/>
            <a:pathLst>
              <a:path w="218439" h="307975">
                <a:moveTo>
                  <a:pt x="154922" y="57788"/>
                </a:moveTo>
                <a:lnTo>
                  <a:pt x="151803" y="49394"/>
                </a:lnTo>
                <a:lnTo>
                  <a:pt x="149815" y="45411"/>
                </a:lnTo>
                <a:lnTo>
                  <a:pt x="147678" y="41132"/>
                </a:lnTo>
                <a:lnTo>
                  <a:pt x="132330" y="22067"/>
                </a:lnTo>
                <a:lnTo>
                  <a:pt x="128434" y="19028"/>
                </a:lnTo>
                <a:lnTo>
                  <a:pt x="123793" y="16699"/>
                </a:lnTo>
                <a:lnTo>
                  <a:pt x="119201" y="14798"/>
                </a:lnTo>
                <a:lnTo>
                  <a:pt x="113829" y="12574"/>
                </a:lnTo>
                <a:lnTo>
                  <a:pt x="108151" y="10491"/>
                </a:lnTo>
                <a:lnTo>
                  <a:pt x="102437" y="9690"/>
                </a:lnTo>
                <a:lnTo>
                  <a:pt x="96003" y="8788"/>
                </a:lnTo>
                <a:lnTo>
                  <a:pt x="89309" y="9458"/>
                </a:lnTo>
                <a:lnTo>
                  <a:pt x="82759" y="9690"/>
                </a:lnTo>
                <a:lnTo>
                  <a:pt x="75711" y="9939"/>
                </a:lnTo>
                <a:lnTo>
                  <a:pt x="68253" y="9194"/>
                </a:lnTo>
                <a:lnTo>
                  <a:pt x="61640" y="11130"/>
                </a:lnTo>
                <a:lnTo>
                  <a:pt x="27868" y="31799"/>
                </a:lnTo>
                <a:lnTo>
                  <a:pt x="22284" y="37389"/>
                </a:lnTo>
                <a:lnTo>
                  <a:pt x="17183" y="42495"/>
                </a:lnTo>
                <a:lnTo>
                  <a:pt x="12269" y="48073"/>
                </a:lnTo>
                <a:lnTo>
                  <a:pt x="8434" y="54153"/>
                </a:lnTo>
                <a:lnTo>
                  <a:pt x="5219" y="59249"/>
                </a:lnTo>
                <a:lnTo>
                  <a:pt x="2433" y="65077"/>
                </a:lnTo>
                <a:lnTo>
                  <a:pt x="1132" y="70917"/>
                </a:lnTo>
                <a:lnTo>
                  <a:pt x="0" y="76002"/>
                </a:lnTo>
                <a:lnTo>
                  <a:pt x="876" y="81604"/>
                </a:lnTo>
                <a:lnTo>
                  <a:pt x="1132" y="86929"/>
                </a:lnTo>
                <a:lnTo>
                  <a:pt x="1367" y="91809"/>
                </a:lnTo>
                <a:lnTo>
                  <a:pt x="371" y="97674"/>
                </a:lnTo>
                <a:lnTo>
                  <a:pt x="2606" y="101532"/>
                </a:lnTo>
                <a:lnTo>
                  <a:pt x="5719" y="106907"/>
                </a:lnTo>
                <a:lnTo>
                  <a:pt x="11856" y="110929"/>
                </a:lnTo>
                <a:lnTo>
                  <a:pt x="17176" y="114628"/>
                </a:lnTo>
                <a:lnTo>
                  <a:pt x="23032" y="118700"/>
                </a:lnTo>
                <a:lnTo>
                  <a:pt x="29524" y="122151"/>
                </a:lnTo>
                <a:lnTo>
                  <a:pt x="36134" y="124844"/>
                </a:lnTo>
                <a:lnTo>
                  <a:pt x="43854" y="127990"/>
                </a:lnTo>
                <a:lnTo>
                  <a:pt x="86426" y="135780"/>
                </a:lnTo>
                <a:lnTo>
                  <a:pt x="92784" y="136031"/>
                </a:lnTo>
                <a:lnTo>
                  <a:pt x="99163" y="136003"/>
                </a:lnTo>
                <a:lnTo>
                  <a:pt x="105549" y="135864"/>
                </a:lnTo>
                <a:lnTo>
                  <a:pt x="111932" y="135780"/>
                </a:lnTo>
                <a:lnTo>
                  <a:pt x="120194" y="135780"/>
                </a:lnTo>
                <a:lnTo>
                  <a:pt x="128509" y="136440"/>
                </a:lnTo>
                <a:lnTo>
                  <a:pt x="136718" y="135780"/>
                </a:lnTo>
                <a:lnTo>
                  <a:pt x="174600" y="122651"/>
                </a:lnTo>
                <a:lnTo>
                  <a:pt x="189203" y="110274"/>
                </a:lnTo>
                <a:lnTo>
                  <a:pt x="193179" y="105952"/>
                </a:lnTo>
                <a:lnTo>
                  <a:pt x="208393" y="68282"/>
                </a:lnTo>
                <a:lnTo>
                  <a:pt x="209364" y="56135"/>
                </a:lnTo>
                <a:lnTo>
                  <a:pt x="208882" y="50017"/>
                </a:lnTo>
                <a:lnTo>
                  <a:pt x="208882" y="43938"/>
                </a:lnTo>
                <a:lnTo>
                  <a:pt x="208882" y="38590"/>
                </a:lnTo>
                <a:lnTo>
                  <a:pt x="209020" y="33239"/>
                </a:lnTo>
                <a:lnTo>
                  <a:pt x="208882" y="27894"/>
                </a:lnTo>
                <a:lnTo>
                  <a:pt x="208769" y="23526"/>
                </a:lnTo>
                <a:lnTo>
                  <a:pt x="209237" y="18933"/>
                </a:lnTo>
                <a:lnTo>
                  <a:pt x="208128" y="14798"/>
                </a:lnTo>
                <a:lnTo>
                  <a:pt x="207283" y="11643"/>
                </a:lnTo>
                <a:lnTo>
                  <a:pt x="204990" y="8755"/>
                </a:lnTo>
                <a:lnTo>
                  <a:pt x="203021" y="6023"/>
                </a:lnTo>
                <a:lnTo>
                  <a:pt x="201836" y="4379"/>
                </a:lnTo>
                <a:lnTo>
                  <a:pt x="200258" y="2944"/>
                </a:lnTo>
                <a:lnTo>
                  <a:pt x="198666" y="1668"/>
                </a:lnTo>
                <a:lnTo>
                  <a:pt x="197835" y="1001"/>
                </a:lnTo>
                <a:lnTo>
                  <a:pt x="196780" y="491"/>
                </a:lnTo>
                <a:lnTo>
                  <a:pt x="195752" y="195"/>
                </a:lnTo>
                <a:lnTo>
                  <a:pt x="195077" y="0"/>
                </a:lnTo>
                <a:lnTo>
                  <a:pt x="194290" y="195"/>
                </a:lnTo>
                <a:lnTo>
                  <a:pt x="193558" y="195"/>
                </a:lnTo>
                <a:lnTo>
                  <a:pt x="193078" y="3600"/>
                </a:lnTo>
                <a:lnTo>
                  <a:pt x="192389" y="6988"/>
                </a:lnTo>
                <a:lnTo>
                  <a:pt x="192118" y="10410"/>
                </a:lnTo>
                <a:lnTo>
                  <a:pt x="191657" y="16221"/>
                </a:lnTo>
                <a:lnTo>
                  <a:pt x="191476" y="22064"/>
                </a:lnTo>
                <a:lnTo>
                  <a:pt x="191364" y="27894"/>
                </a:lnTo>
                <a:lnTo>
                  <a:pt x="191225" y="35182"/>
                </a:lnTo>
                <a:lnTo>
                  <a:pt x="191364" y="42476"/>
                </a:lnTo>
                <a:lnTo>
                  <a:pt x="191364" y="49766"/>
                </a:lnTo>
                <a:lnTo>
                  <a:pt x="191364" y="58028"/>
                </a:lnTo>
                <a:lnTo>
                  <a:pt x="191364" y="66290"/>
                </a:lnTo>
                <a:lnTo>
                  <a:pt x="191364" y="74552"/>
                </a:lnTo>
                <a:lnTo>
                  <a:pt x="191330" y="80929"/>
                </a:lnTo>
                <a:lnTo>
                  <a:pt x="191274" y="87308"/>
                </a:lnTo>
                <a:lnTo>
                  <a:pt x="191262" y="93684"/>
                </a:lnTo>
                <a:lnTo>
                  <a:pt x="191364" y="100058"/>
                </a:lnTo>
                <a:lnTo>
                  <a:pt x="194530" y="140147"/>
                </a:lnTo>
                <a:lnTo>
                  <a:pt x="195517" y="147064"/>
                </a:lnTo>
                <a:lnTo>
                  <a:pt x="196472" y="153985"/>
                </a:lnTo>
                <a:lnTo>
                  <a:pt x="197407" y="160907"/>
                </a:lnTo>
                <a:lnTo>
                  <a:pt x="198358" y="167827"/>
                </a:lnTo>
                <a:lnTo>
                  <a:pt x="199276" y="174751"/>
                </a:lnTo>
                <a:lnTo>
                  <a:pt x="200107" y="181684"/>
                </a:lnTo>
                <a:lnTo>
                  <a:pt x="201021" y="189926"/>
                </a:lnTo>
                <a:lnTo>
                  <a:pt x="201547" y="198210"/>
                </a:lnTo>
                <a:lnTo>
                  <a:pt x="202300" y="206471"/>
                </a:lnTo>
                <a:lnTo>
                  <a:pt x="203010" y="214254"/>
                </a:lnTo>
                <a:lnTo>
                  <a:pt x="203830" y="222028"/>
                </a:lnTo>
                <a:lnTo>
                  <a:pt x="204494" y="229815"/>
                </a:lnTo>
                <a:lnTo>
                  <a:pt x="205053" y="236369"/>
                </a:lnTo>
                <a:lnTo>
                  <a:pt x="205315" y="242950"/>
                </a:lnTo>
                <a:lnTo>
                  <a:pt x="205967" y="249494"/>
                </a:lnTo>
                <a:lnTo>
                  <a:pt x="206526" y="255098"/>
                </a:lnTo>
                <a:lnTo>
                  <a:pt x="207353" y="260677"/>
                </a:lnTo>
                <a:lnTo>
                  <a:pt x="208128" y="266258"/>
                </a:lnTo>
                <a:lnTo>
                  <a:pt x="211816" y="288112"/>
                </a:lnTo>
                <a:lnTo>
                  <a:pt x="212516" y="291764"/>
                </a:lnTo>
                <a:lnTo>
                  <a:pt x="213027" y="294432"/>
                </a:lnTo>
                <a:lnTo>
                  <a:pt x="213335" y="297145"/>
                </a:lnTo>
                <a:lnTo>
                  <a:pt x="213957" y="299786"/>
                </a:lnTo>
                <a:lnTo>
                  <a:pt x="214306" y="301270"/>
                </a:lnTo>
                <a:lnTo>
                  <a:pt x="214861" y="302720"/>
                </a:lnTo>
                <a:lnTo>
                  <a:pt x="215430" y="304140"/>
                </a:lnTo>
                <a:lnTo>
                  <a:pt x="215832" y="305143"/>
                </a:lnTo>
                <a:lnTo>
                  <a:pt x="216312" y="306130"/>
                </a:lnTo>
                <a:lnTo>
                  <a:pt x="216871" y="307054"/>
                </a:lnTo>
                <a:lnTo>
                  <a:pt x="217044" y="307341"/>
                </a:lnTo>
                <a:lnTo>
                  <a:pt x="217372" y="307535"/>
                </a:lnTo>
                <a:lnTo>
                  <a:pt x="217623" y="307775"/>
                </a:lnTo>
                <a:lnTo>
                  <a:pt x="217623" y="307775"/>
                </a:lnTo>
                <a:lnTo>
                  <a:pt x="217623" y="280096"/>
                </a:lnTo>
                <a:lnTo>
                  <a:pt x="218116" y="276383"/>
                </a:lnTo>
                <a:lnTo>
                  <a:pt x="217623" y="272806"/>
                </a:lnTo>
                <a:lnTo>
                  <a:pt x="217145" y="269333"/>
                </a:lnTo>
                <a:lnTo>
                  <a:pt x="214709" y="26259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35</a:t>
            </a:r>
            <a:endParaRPr sz="2350"/>
          </a:p>
        </p:txBody>
      </p:sp>
      <p:sp>
        <p:nvSpPr>
          <p:cNvPr id="80" name="object 80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090" y="1066228"/>
            <a:ext cx="8665210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5" dirty="0"/>
              <a:t>In </a:t>
            </a:r>
            <a:r>
              <a:rPr sz="3500" dirty="0"/>
              <a:t>practice: </a:t>
            </a:r>
            <a:r>
              <a:rPr sz="3500" spc="5" dirty="0"/>
              <a:t>Common to zero pad the</a:t>
            </a:r>
            <a:r>
              <a:rPr sz="3500" spc="-10" dirty="0"/>
              <a:t> </a:t>
            </a:r>
            <a:r>
              <a:rPr sz="3500" dirty="0"/>
              <a:t>border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3946156" y="2027164"/>
            <a:ext cx="6198870" cy="181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20"/>
              </a:lnSpc>
              <a:spcBef>
                <a:spcPts val="95"/>
              </a:spcBef>
            </a:pPr>
            <a:r>
              <a:rPr sz="2350" spc="-10" dirty="0">
                <a:latin typeface="Arial"/>
                <a:cs typeface="Arial"/>
              </a:rPr>
              <a:t>e.g. input</a:t>
            </a:r>
            <a:r>
              <a:rPr sz="2350" spc="-15" dirty="0">
                <a:latin typeface="Arial"/>
                <a:cs typeface="Arial"/>
              </a:rPr>
              <a:t> </a:t>
            </a:r>
            <a:r>
              <a:rPr sz="2350" spc="-10" dirty="0">
                <a:latin typeface="Arial"/>
                <a:cs typeface="Arial"/>
              </a:rPr>
              <a:t>7x7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ts val="2815"/>
              </a:lnSpc>
            </a:pPr>
            <a:r>
              <a:rPr sz="2350" b="1" spc="-10" dirty="0">
                <a:latin typeface="Arial"/>
                <a:cs typeface="Arial"/>
              </a:rPr>
              <a:t>3x3 </a:t>
            </a:r>
            <a:r>
              <a:rPr sz="2350" spc="-10" dirty="0">
                <a:latin typeface="Arial"/>
                <a:cs typeface="Arial"/>
              </a:rPr>
              <a:t>filter, applied with </a:t>
            </a:r>
            <a:r>
              <a:rPr sz="2350" b="1" spc="-10" dirty="0">
                <a:latin typeface="Arial"/>
                <a:cs typeface="Arial"/>
              </a:rPr>
              <a:t>stride</a:t>
            </a:r>
            <a:r>
              <a:rPr sz="2350" b="1" spc="25" dirty="0">
                <a:latin typeface="Arial"/>
                <a:cs typeface="Arial"/>
              </a:rPr>
              <a:t> </a:t>
            </a:r>
            <a:r>
              <a:rPr sz="2350" b="1" spc="-5" dirty="0">
                <a:latin typeface="Arial"/>
                <a:cs typeface="Arial"/>
              </a:rPr>
              <a:t>1</a:t>
            </a:r>
            <a:endParaRPr sz="2350">
              <a:latin typeface="Arial"/>
              <a:cs typeface="Arial"/>
            </a:endParaRPr>
          </a:p>
          <a:p>
            <a:pPr marL="12700">
              <a:lnSpc>
                <a:spcPts val="2820"/>
              </a:lnSpc>
            </a:pPr>
            <a:r>
              <a:rPr sz="2350" b="1" spc="-10" dirty="0">
                <a:latin typeface="Arial"/>
                <a:cs typeface="Arial"/>
              </a:rPr>
              <a:t>pad </a:t>
            </a:r>
            <a:r>
              <a:rPr sz="2350" b="1" spc="-5" dirty="0">
                <a:latin typeface="Arial"/>
                <a:cs typeface="Arial"/>
              </a:rPr>
              <a:t>with 1 </a:t>
            </a:r>
            <a:r>
              <a:rPr sz="2350" b="1" spc="-10" dirty="0">
                <a:latin typeface="Arial"/>
                <a:cs typeface="Arial"/>
              </a:rPr>
              <a:t>pixel </a:t>
            </a:r>
            <a:r>
              <a:rPr sz="2350" spc="-10" dirty="0">
                <a:latin typeface="Arial"/>
                <a:cs typeface="Arial"/>
              </a:rPr>
              <a:t>border </a:t>
            </a:r>
            <a:r>
              <a:rPr sz="2350" spc="-5" dirty="0">
                <a:latin typeface="Arial"/>
                <a:cs typeface="Arial"/>
              </a:rPr>
              <a:t>=&gt; </a:t>
            </a:r>
            <a:r>
              <a:rPr sz="2350" spc="-10" dirty="0">
                <a:latin typeface="Arial"/>
                <a:cs typeface="Arial"/>
              </a:rPr>
              <a:t>what </a:t>
            </a:r>
            <a:r>
              <a:rPr sz="2350" spc="-5" dirty="0">
                <a:latin typeface="Arial"/>
                <a:cs typeface="Arial"/>
              </a:rPr>
              <a:t>is the</a:t>
            </a:r>
            <a:r>
              <a:rPr sz="2350" spc="25" dirty="0">
                <a:latin typeface="Arial"/>
                <a:cs typeface="Arial"/>
              </a:rPr>
              <a:t> </a:t>
            </a:r>
            <a:r>
              <a:rPr sz="2350" spc="-10" dirty="0">
                <a:latin typeface="Arial"/>
                <a:cs typeface="Arial"/>
              </a:rPr>
              <a:t>output?</a:t>
            </a:r>
            <a:endParaRPr sz="2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50" b="1" spc="-10" dirty="0">
                <a:latin typeface="Arial"/>
                <a:cs typeface="Arial"/>
              </a:rPr>
              <a:t>7x7 </a:t>
            </a:r>
            <a:r>
              <a:rPr sz="2350" b="1" spc="-5" dirty="0">
                <a:latin typeface="Arial"/>
                <a:cs typeface="Arial"/>
              </a:rPr>
              <a:t>output!</a:t>
            </a:r>
            <a:endParaRPr sz="235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4527" y="1856206"/>
          <a:ext cx="3143250" cy="4143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093316" y="1943812"/>
            <a:ext cx="935990" cy="654050"/>
          </a:xfrm>
          <a:custGeom>
            <a:avLst/>
            <a:gdLst/>
            <a:ahLst/>
            <a:cxnLst/>
            <a:rect l="l" t="t" r="r" b="b"/>
            <a:pathLst>
              <a:path w="935989" h="654050">
                <a:moveTo>
                  <a:pt x="499037" y="76058"/>
                </a:moveTo>
                <a:lnTo>
                  <a:pt x="505328" y="73873"/>
                </a:lnTo>
                <a:lnTo>
                  <a:pt x="507059" y="71671"/>
                </a:lnTo>
                <a:lnTo>
                  <a:pt x="508002" y="70470"/>
                </a:lnTo>
                <a:lnTo>
                  <a:pt x="507059" y="67782"/>
                </a:lnTo>
                <a:lnTo>
                  <a:pt x="507059" y="65843"/>
                </a:lnTo>
                <a:lnTo>
                  <a:pt x="507059" y="64139"/>
                </a:lnTo>
                <a:lnTo>
                  <a:pt x="507059" y="53695"/>
                </a:lnTo>
                <a:lnTo>
                  <a:pt x="507275" y="53074"/>
                </a:lnTo>
                <a:lnTo>
                  <a:pt x="507059" y="52711"/>
                </a:lnTo>
                <a:lnTo>
                  <a:pt x="506544" y="51851"/>
                </a:lnTo>
                <a:lnTo>
                  <a:pt x="505696" y="51107"/>
                </a:lnTo>
                <a:lnTo>
                  <a:pt x="504865" y="50521"/>
                </a:lnTo>
                <a:lnTo>
                  <a:pt x="503993" y="49900"/>
                </a:lnTo>
                <a:lnTo>
                  <a:pt x="502805" y="49716"/>
                </a:lnTo>
                <a:lnTo>
                  <a:pt x="501951" y="49079"/>
                </a:lnTo>
                <a:lnTo>
                  <a:pt x="500862" y="48263"/>
                </a:lnTo>
                <a:lnTo>
                  <a:pt x="500114" y="47000"/>
                </a:lnTo>
                <a:lnTo>
                  <a:pt x="499037" y="46162"/>
                </a:lnTo>
                <a:lnTo>
                  <a:pt x="497920" y="45296"/>
                </a:lnTo>
                <a:lnTo>
                  <a:pt x="496623" y="44642"/>
                </a:lnTo>
                <a:lnTo>
                  <a:pt x="495370" y="43971"/>
                </a:lnTo>
                <a:lnTo>
                  <a:pt x="493458" y="42943"/>
                </a:lnTo>
                <a:lnTo>
                  <a:pt x="491545" y="41882"/>
                </a:lnTo>
                <a:lnTo>
                  <a:pt x="489542" y="41055"/>
                </a:lnTo>
                <a:lnTo>
                  <a:pt x="487419" y="40183"/>
                </a:lnTo>
                <a:lnTo>
                  <a:pt x="485156" y="39652"/>
                </a:lnTo>
                <a:lnTo>
                  <a:pt x="482993" y="38864"/>
                </a:lnTo>
                <a:lnTo>
                  <a:pt x="479819" y="37707"/>
                </a:lnTo>
                <a:lnTo>
                  <a:pt x="476724" y="36327"/>
                </a:lnTo>
                <a:lnTo>
                  <a:pt x="473531" y="35226"/>
                </a:lnTo>
                <a:lnTo>
                  <a:pt x="469674" y="33902"/>
                </a:lnTo>
                <a:lnTo>
                  <a:pt x="465735" y="32818"/>
                </a:lnTo>
                <a:lnTo>
                  <a:pt x="461842" y="31594"/>
                </a:lnTo>
                <a:lnTo>
                  <a:pt x="457222" y="30141"/>
                </a:lnTo>
                <a:lnTo>
                  <a:pt x="452607" y="28672"/>
                </a:lnTo>
                <a:lnTo>
                  <a:pt x="447992" y="27207"/>
                </a:lnTo>
                <a:lnTo>
                  <a:pt x="442653" y="25509"/>
                </a:lnTo>
                <a:lnTo>
                  <a:pt x="437369" y="23620"/>
                </a:lnTo>
                <a:lnTo>
                  <a:pt x="431981" y="22100"/>
                </a:lnTo>
                <a:lnTo>
                  <a:pt x="426193" y="20463"/>
                </a:lnTo>
                <a:lnTo>
                  <a:pt x="420280" y="19284"/>
                </a:lnTo>
                <a:lnTo>
                  <a:pt x="414464" y="17741"/>
                </a:lnTo>
                <a:lnTo>
                  <a:pt x="408372" y="16132"/>
                </a:lnTo>
                <a:lnTo>
                  <a:pt x="402371" y="14171"/>
                </a:lnTo>
                <a:lnTo>
                  <a:pt x="396260" y="12634"/>
                </a:lnTo>
                <a:lnTo>
                  <a:pt x="362983" y="6303"/>
                </a:lnTo>
                <a:lnTo>
                  <a:pt x="356183" y="5336"/>
                </a:lnTo>
                <a:lnTo>
                  <a:pt x="349372" y="4364"/>
                </a:lnTo>
                <a:lnTo>
                  <a:pt x="342588" y="3151"/>
                </a:lnTo>
                <a:lnTo>
                  <a:pt x="335752" y="2419"/>
                </a:lnTo>
                <a:lnTo>
                  <a:pt x="328978" y="1698"/>
                </a:lnTo>
                <a:lnTo>
                  <a:pt x="322159" y="1352"/>
                </a:lnTo>
                <a:lnTo>
                  <a:pt x="315353" y="977"/>
                </a:lnTo>
                <a:lnTo>
                  <a:pt x="308800" y="620"/>
                </a:lnTo>
                <a:lnTo>
                  <a:pt x="302237" y="357"/>
                </a:lnTo>
                <a:lnTo>
                  <a:pt x="295676" y="229"/>
                </a:lnTo>
                <a:lnTo>
                  <a:pt x="289850" y="111"/>
                </a:lnTo>
                <a:lnTo>
                  <a:pt x="284019" y="229"/>
                </a:lnTo>
                <a:lnTo>
                  <a:pt x="278191" y="229"/>
                </a:lnTo>
                <a:lnTo>
                  <a:pt x="273083" y="229"/>
                </a:lnTo>
                <a:lnTo>
                  <a:pt x="231544" y="229"/>
                </a:lnTo>
                <a:lnTo>
                  <a:pt x="227164" y="106"/>
                </a:lnTo>
                <a:lnTo>
                  <a:pt x="222791" y="229"/>
                </a:lnTo>
                <a:lnTo>
                  <a:pt x="218171" y="357"/>
                </a:lnTo>
                <a:lnTo>
                  <a:pt x="213397" y="0"/>
                </a:lnTo>
                <a:lnTo>
                  <a:pt x="208941" y="977"/>
                </a:lnTo>
                <a:lnTo>
                  <a:pt x="203433" y="2190"/>
                </a:lnTo>
                <a:lnTo>
                  <a:pt x="198235" y="4839"/>
                </a:lnTo>
                <a:lnTo>
                  <a:pt x="192898" y="6806"/>
                </a:lnTo>
                <a:lnTo>
                  <a:pt x="187059" y="8963"/>
                </a:lnTo>
                <a:lnTo>
                  <a:pt x="181166" y="10991"/>
                </a:lnTo>
                <a:lnTo>
                  <a:pt x="175413" y="13355"/>
                </a:lnTo>
                <a:lnTo>
                  <a:pt x="168778" y="16087"/>
                </a:lnTo>
                <a:lnTo>
                  <a:pt x="162268" y="19127"/>
                </a:lnTo>
                <a:lnTo>
                  <a:pt x="155735" y="22100"/>
                </a:lnTo>
                <a:lnTo>
                  <a:pt x="148909" y="25207"/>
                </a:lnTo>
                <a:lnTo>
                  <a:pt x="142093" y="28336"/>
                </a:lnTo>
                <a:lnTo>
                  <a:pt x="135337" y="31594"/>
                </a:lnTo>
                <a:lnTo>
                  <a:pt x="128483" y="34897"/>
                </a:lnTo>
                <a:lnTo>
                  <a:pt x="93787" y="53432"/>
                </a:lnTo>
                <a:lnTo>
                  <a:pt x="73356" y="66564"/>
                </a:lnTo>
                <a:lnTo>
                  <a:pt x="67110" y="70922"/>
                </a:lnTo>
                <a:lnTo>
                  <a:pt x="60967" y="75499"/>
                </a:lnTo>
                <a:lnTo>
                  <a:pt x="55151" y="80411"/>
                </a:lnTo>
                <a:lnTo>
                  <a:pt x="50042" y="84730"/>
                </a:lnTo>
                <a:lnTo>
                  <a:pt x="45318" y="89525"/>
                </a:lnTo>
                <a:lnTo>
                  <a:pt x="40581" y="94263"/>
                </a:lnTo>
                <a:lnTo>
                  <a:pt x="36324" y="98516"/>
                </a:lnTo>
                <a:lnTo>
                  <a:pt x="31940" y="102718"/>
                </a:lnTo>
                <a:lnTo>
                  <a:pt x="28172" y="107390"/>
                </a:lnTo>
                <a:lnTo>
                  <a:pt x="15014" y="129216"/>
                </a:lnTo>
                <a:lnTo>
                  <a:pt x="12881" y="133620"/>
                </a:lnTo>
                <a:lnTo>
                  <a:pt x="10888" y="137733"/>
                </a:lnTo>
                <a:lnTo>
                  <a:pt x="8683" y="141773"/>
                </a:lnTo>
                <a:lnTo>
                  <a:pt x="7053" y="146028"/>
                </a:lnTo>
                <a:lnTo>
                  <a:pt x="1225" y="170781"/>
                </a:lnTo>
                <a:lnTo>
                  <a:pt x="742" y="174890"/>
                </a:lnTo>
                <a:lnTo>
                  <a:pt x="591" y="179050"/>
                </a:lnTo>
                <a:lnTo>
                  <a:pt x="472" y="183190"/>
                </a:lnTo>
                <a:lnTo>
                  <a:pt x="340" y="187803"/>
                </a:lnTo>
                <a:lnTo>
                  <a:pt x="472" y="192423"/>
                </a:lnTo>
                <a:lnTo>
                  <a:pt x="472" y="197040"/>
                </a:lnTo>
                <a:lnTo>
                  <a:pt x="472" y="233482"/>
                </a:lnTo>
                <a:lnTo>
                  <a:pt x="0" y="239349"/>
                </a:lnTo>
                <a:lnTo>
                  <a:pt x="472" y="245138"/>
                </a:lnTo>
                <a:lnTo>
                  <a:pt x="971" y="251256"/>
                </a:lnTo>
                <a:lnTo>
                  <a:pt x="2222" y="257334"/>
                </a:lnTo>
                <a:lnTo>
                  <a:pt x="3386" y="263376"/>
                </a:lnTo>
                <a:lnTo>
                  <a:pt x="4656" y="269972"/>
                </a:lnTo>
                <a:lnTo>
                  <a:pt x="6548" y="276451"/>
                </a:lnTo>
                <a:lnTo>
                  <a:pt x="7773" y="283054"/>
                </a:lnTo>
                <a:lnTo>
                  <a:pt x="8982" y="289569"/>
                </a:lnTo>
                <a:lnTo>
                  <a:pt x="9716" y="296172"/>
                </a:lnTo>
                <a:lnTo>
                  <a:pt x="10688" y="302732"/>
                </a:lnTo>
                <a:lnTo>
                  <a:pt x="11659" y="309291"/>
                </a:lnTo>
                <a:lnTo>
                  <a:pt x="12513" y="315870"/>
                </a:lnTo>
                <a:lnTo>
                  <a:pt x="13601" y="322410"/>
                </a:lnTo>
                <a:lnTo>
                  <a:pt x="14696" y="328989"/>
                </a:lnTo>
                <a:lnTo>
                  <a:pt x="16019" y="335530"/>
                </a:lnTo>
                <a:lnTo>
                  <a:pt x="17236" y="342088"/>
                </a:lnTo>
                <a:lnTo>
                  <a:pt x="18453" y="348648"/>
                </a:lnTo>
                <a:lnTo>
                  <a:pt x="19495" y="355247"/>
                </a:lnTo>
                <a:lnTo>
                  <a:pt x="20903" y="361766"/>
                </a:lnTo>
                <a:lnTo>
                  <a:pt x="22170" y="367634"/>
                </a:lnTo>
                <a:lnTo>
                  <a:pt x="23612" y="373477"/>
                </a:lnTo>
                <a:lnTo>
                  <a:pt x="25258" y="379250"/>
                </a:lnTo>
                <a:lnTo>
                  <a:pt x="27006" y="385385"/>
                </a:lnTo>
                <a:lnTo>
                  <a:pt x="28783" y="391548"/>
                </a:lnTo>
                <a:lnTo>
                  <a:pt x="31085" y="397488"/>
                </a:lnTo>
                <a:lnTo>
                  <a:pt x="33399" y="403455"/>
                </a:lnTo>
                <a:lnTo>
                  <a:pt x="36290" y="409215"/>
                </a:lnTo>
                <a:lnTo>
                  <a:pt x="39108" y="414972"/>
                </a:lnTo>
                <a:lnTo>
                  <a:pt x="41878" y="420631"/>
                </a:lnTo>
                <a:lnTo>
                  <a:pt x="44846" y="426196"/>
                </a:lnTo>
                <a:lnTo>
                  <a:pt x="47849" y="431736"/>
                </a:lnTo>
                <a:lnTo>
                  <a:pt x="51166" y="437853"/>
                </a:lnTo>
                <a:lnTo>
                  <a:pt x="54380" y="444048"/>
                </a:lnTo>
                <a:lnTo>
                  <a:pt x="58065" y="449941"/>
                </a:lnTo>
                <a:lnTo>
                  <a:pt x="61670" y="455704"/>
                </a:lnTo>
                <a:lnTo>
                  <a:pt x="65950" y="461041"/>
                </a:lnTo>
                <a:lnTo>
                  <a:pt x="69721" y="466705"/>
                </a:lnTo>
                <a:lnTo>
                  <a:pt x="73720" y="472709"/>
                </a:lnTo>
                <a:lnTo>
                  <a:pt x="77268" y="479019"/>
                </a:lnTo>
                <a:lnTo>
                  <a:pt x="81377" y="484942"/>
                </a:lnTo>
                <a:lnTo>
                  <a:pt x="85530" y="490926"/>
                </a:lnTo>
                <a:lnTo>
                  <a:pt x="90073" y="496643"/>
                </a:lnTo>
                <a:lnTo>
                  <a:pt x="94508" y="502427"/>
                </a:lnTo>
                <a:lnTo>
                  <a:pt x="98826" y="508059"/>
                </a:lnTo>
                <a:lnTo>
                  <a:pt x="103359" y="513528"/>
                </a:lnTo>
                <a:lnTo>
                  <a:pt x="107637" y="519191"/>
                </a:lnTo>
                <a:lnTo>
                  <a:pt x="111621" y="524464"/>
                </a:lnTo>
                <a:lnTo>
                  <a:pt x="115156" y="530088"/>
                </a:lnTo>
                <a:lnTo>
                  <a:pt x="119293" y="535234"/>
                </a:lnTo>
                <a:lnTo>
                  <a:pt x="148585" y="565714"/>
                </a:lnTo>
                <a:lnTo>
                  <a:pt x="157929" y="573870"/>
                </a:lnTo>
                <a:lnTo>
                  <a:pt x="163572" y="578463"/>
                </a:lnTo>
                <a:lnTo>
                  <a:pt x="169332" y="582988"/>
                </a:lnTo>
                <a:lnTo>
                  <a:pt x="175413" y="586967"/>
                </a:lnTo>
                <a:lnTo>
                  <a:pt x="181960" y="591250"/>
                </a:lnTo>
                <a:lnTo>
                  <a:pt x="188953" y="594868"/>
                </a:lnTo>
                <a:lnTo>
                  <a:pt x="195812" y="598656"/>
                </a:lnTo>
                <a:lnTo>
                  <a:pt x="203043" y="602649"/>
                </a:lnTo>
                <a:lnTo>
                  <a:pt x="241749" y="620495"/>
                </a:lnTo>
                <a:lnTo>
                  <a:pt x="257759" y="625880"/>
                </a:lnTo>
                <a:lnTo>
                  <a:pt x="265782" y="628517"/>
                </a:lnTo>
                <a:lnTo>
                  <a:pt x="271959" y="630590"/>
                </a:lnTo>
                <a:lnTo>
                  <a:pt x="278132" y="632681"/>
                </a:lnTo>
                <a:lnTo>
                  <a:pt x="284326" y="634695"/>
                </a:lnTo>
                <a:lnTo>
                  <a:pt x="322798" y="643752"/>
                </a:lnTo>
                <a:lnTo>
                  <a:pt x="364351" y="650350"/>
                </a:lnTo>
                <a:lnTo>
                  <a:pt x="409375" y="653462"/>
                </a:lnTo>
                <a:lnTo>
                  <a:pt x="417389" y="653444"/>
                </a:lnTo>
                <a:lnTo>
                  <a:pt x="425406" y="653356"/>
                </a:lnTo>
                <a:lnTo>
                  <a:pt x="433422" y="653303"/>
                </a:lnTo>
                <a:lnTo>
                  <a:pt x="441804" y="653303"/>
                </a:lnTo>
                <a:lnTo>
                  <a:pt x="450186" y="653303"/>
                </a:lnTo>
                <a:lnTo>
                  <a:pt x="458568" y="653303"/>
                </a:lnTo>
                <a:lnTo>
                  <a:pt x="466949" y="653303"/>
                </a:lnTo>
                <a:lnTo>
                  <a:pt x="475167" y="653454"/>
                </a:lnTo>
                <a:lnTo>
                  <a:pt x="483394" y="653708"/>
                </a:lnTo>
                <a:lnTo>
                  <a:pt x="491601" y="653758"/>
                </a:lnTo>
                <a:lnTo>
                  <a:pt x="499757" y="653303"/>
                </a:lnTo>
                <a:lnTo>
                  <a:pt x="508004" y="652118"/>
                </a:lnTo>
                <a:lnTo>
                  <a:pt x="516199" y="650425"/>
                </a:lnTo>
                <a:lnTo>
                  <a:pt x="524376" y="648534"/>
                </a:lnTo>
                <a:lnTo>
                  <a:pt x="532565" y="646754"/>
                </a:lnTo>
                <a:lnTo>
                  <a:pt x="540038" y="645335"/>
                </a:lnTo>
                <a:lnTo>
                  <a:pt x="547522" y="643959"/>
                </a:lnTo>
                <a:lnTo>
                  <a:pt x="554993" y="642523"/>
                </a:lnTo>
                <a:lnTo>
                  <a:pt x="595814" y="631719"/>
                </a:lnTo>
                <a:lnTo>
                  <a:pt x="633023" y="619204"/>
                </a:lnTo>
                <a:lnTo>
                  <a:pt x="669265" y="602758"/>
                </a:lnTo>
                <a:lnTo>
                  <a:pt x="706434" y="582516"/>
                </a:lnTo>
                <a:lnTo>
                  <a:pt x="738841" y="562934"/>
                </a:lnTo>
                <a:lnTo>
                  <a:pt x="745455" y="558831"/>
                </a:lnTo>
                <a:lnTo>
                  <a:pt x="777617" y="536903"/>
                </a:lnTo>
                <a:lnTo>
                  <a:pt x="807993" y="512045"/>
                </a:lnTo>
                <a:lnTo>
                  <a:pt x="835038" y="486383"/>
                </a:lnTo>
                <a:lnTo>
                  <a:pt x="839999" y="481505"/>
                </a:lnTo>
                <a:lnTo>
                  <a:pt x="867881" y="452559"/>
                </a:lnTo>
                <a:lnTo>
                  <a:pt x="887521" y="430263"/>
                </a:lnTo>
                <a:lnTo>
                  <a:pt x="892282" y="424553"/>
                </a:lnTo>
                <a:lnTo>
                  <a:pt x="897020" y="418796"/>
                </a:lnTo>
                <a:lnTo>
                  <a:pt x="901373" y="412778"/>
                </a:lnTo>
                <a:lnTo>
                  <a:pt x="905279" y="407380"/>
                </a:lnTo>
                <a:lnTo>
                  <a:pt x="908789" y="401679"/>
                </a:lnTo>
                <a:lnTo>
                  <a:pt x="912309" y="396014"/>
                </a:lnTo>
                <a:lnTo>
                  <a:pt x="915584" y="390743"/>
                </a:lnTo>
                <a:lnTo>
                  <a:pt x="919110" y="385553"/>
                </a:lnTo>
                <a:lnTo>
                  <a:pt x="921770" y="379971"/>
                </a:lnTo>
                <a:lnTo>
                  <a:pt x="924206" y="374868"/>
                </a:lnTo>
                <a:lnTo>
                  <a:pt x="925838" y="369356"/>
                </a:lnTo>
                <a:lnTo>
                  <a:pt x="927598" y="363960"/>
                </a:lnTo>
                <a:lnTo>
                  <a:pt x="929246" y="358912"/>
                </a:lnTo>
                <a:lnTo>
                  <a:pt x="930755" y="353799"/>
                </a:lnTo>
                <a:lnTo>
                  <a:pt x="931985" y="348636"/>
                </a:lnTo>
                <a:lnTo>
                  <a:pt x="933192" y="343595"/>
                </a:lnTo>
                <a:lnTo>
                  <a:pt x="934399" y="338489"/>
                </a:lnTo>
                <a:lnTo>
                  <a:pt x="934901" y="333346"/>
                </a:lnTo>
                <a:lnTo>
                  <a:pt x="935371" y="328524"/>
                </a:lnTo>
                <a:lnTo>
                  <a:pt x="934901" y="323611"/>
                </a:lnTo>
                <a:lnTo>
                  <a:pt x="934901" y="318743"/>
                </a:lnTo>
                <a:lnTo>
                  <a:pt x="934901" y="313886"/>
                </a:lnTo>
                <a:lnTo>
                  <a:pt x="934901" y="309029"/>
                </a:lnTo>
                <a:lnTo>
                  <a:pt x="934901" y="304173"/>
                </a:lnTo>
                <a:lnTo>
                  <a:pt x="934901" y="299316"/>
                </a:lnTo>
                <a:lnTo>
                  <a:pt x="935600" y="294357"/>
                </a:lnTo>
                <a:lnTo>
                  <a:pt x="923921" y="263927"/>
                </a:lnTo>
                <a:lnTo>
                  <a:pt x="920300" y="258988"/>
                </a:lnTo>
                <a:lnTo>
                  <a:pt x="892485" y="227042"/>
                </a:lnTo>
                <a:lnTo>
                  <a:pt x="862017" y="202868"/>
                </a:lnTo>
                <a:lnTo>
                  <a:pt x="854499" y="197379"/>
                </a:lnTo>
                <a:lnTo>
                  <a:pt x="822506" y="176610"/>
                </a:lnTo>
                <a:lnTo>
                  <a:pt x="784513" y="158126"/>
                </a:lnTo>
                <a:lnTo>
                  <a:pt x="741633" y="141047"/>
                </a:lnTo>
                <a:lnTo>
                  <a:pt x="697017" y="125849"/>
                </a:lnTo>
                <a:lnTo>
                  <a:pt x="651773" y="114222"/>
                </a:lnTo>
                <a:lnTo>
                  <a:pt x="606217" y="105409"/>
                </a:lnTo>
                <a:lnTo>
                  <a:pt x="559199" y="100050"/>
                </a:lnTo>
                <a:lnTo>
                  <a:pt x="523071" y="99371"/>
                </a:lnTo>
                <a:lnTo>
                  <a:pt x="510859" y="99132"/>
                </a:lnTo>
                <a:lnTo>
                  <a:pt x="498640" y="98914"/>
                </a:lnTo>
                <a:lnTo>
                  <a:pt x="486432" y="98925"/>
                </a:lnTo>
                <a:lnTo>
                  <a:pt x="474251" y="99371"/>
                </a:lnTo>
                <a:lnTo>
                  <a:pt x="426153" y="105199"/>
                </a:lnTo>
                <a:lnTo>
                  <a:pt x="378775" y="119767"/>
                </a:lnTo>
                <a:lnTo>
                  <a:pt x="332837" y="138006"/>
                </a:lnTo>
                <a:lnTo>
                  <a:pt x="293226" y="154835"/>
                </a:lnTo>
                <a:lnTo>
                  <a:pt x="288374" y="156931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13439" y="3844473"/>
            <a:ext cx="1477837" cy="923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28611" y="3874334"/>
            <a:ext cx="787630" cy="9669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22691" y="4406187"/>
            <a:ext cx="9525" cy="87630"/>
          </a:xfrm>
          <a:custGeom>
            <a:avLst/>
            <a:gdLst/>
            <a:ahLst/>
            <a:cxnLst/>
            <a:rect l="l" t="t" r="r" b="b"/>
            <a:pathLst>
              <a:path w="9525" h="87629">
                <a:moveTo>
                  <a:pt x="9462" y="0"/>
                </a:moveTo>
                <a:lnTo>
                  <a:pt x="7320" y="9200"/>
                </a:lnTo>
                <a:lnTo>
                  <a:pt x="6548" y="13849"/>
                </a:lnTo>
                <a:lnTo>
                  <a:pt x="5868" y="17941"/>
                </a:lnTo>
                <a:lnTo>
                  <a:pt x="5485" y="22091"/>
                </a:lnTo>
                <a:lnTo>
                  <a:pt x="5107" y="26226"/>
                </a:lnTo>
                <a:lnTo>
                  <a:pt x="4753" y="30102"/>
                </a:lnTo>
                <a:lnTo>
                  <a:pt x="4608" y="33997"/>
                </a:lnTo>
                <a:lnTo>
                  <a:pt x="4354" y="37882"/>
                </a:lnTo>
                <a:lnTo>
                  <a:pt x="4116" y="41527"/>
                </a:lnTo>
                <a:lnTo>
                  <a:pt x="3767" y="45169"/>
                </a:lnTo>
                <a:lnTo>
                  <a:pt x="3634" y="48818"/>
                </a:lnTo>
                <a:lnTo>
                  <a:pt x="3527" y="51728"/>
                </a:lnTo>
                <a:lnTo>
                  <a:pt x="3754" y="54651"/>
                </a:lnTo>
                <a:lnTo>
                  <a:pt x="3634" y="57560"/>
                </a:lnTo>
                <a:lnTo>
                  <a:pt x="3514" y="60479"/>
                </a:lnTo>
                <a:lnTo>
                  <a:pt x="3187" y="63391"/>
                </a:lnTo>
                <a:lnTo>
                  <a:pt x="2914" y="66302"/>
                </a:lnTo>
                <a:lnTo>
                  <a:pt x="2707" y="68499"/>
                </a:lnTo>
                <a:lnTo>
                  <a:pt x="2329" y="70683"/>
                </a:lnTo>
                <a:lnTo>
                  <a:pt x="2193" y="72883"/>
                </a:lnTo>
                <a:lnTo>
                  <a:pt x="2089" y="74580"/>
                </a:lnTo>
                <a:lnTo>
                  <a:pt x="2193" y="76289"/>
                </a:lnTo>
                <a:lnTo>
                  <a:pt x="2193" y="77991"/>
                </a:lnTo>
                <a:lnTo>
                  <a:pt x="2193" y="79443"/>
                </a:lnTo>
                <a:lnTo>
                  <a:pt x="2342" y="80910"/>
                </a:lnTo>
                <a:lnTo>
                  <a:pt x="2193" y="82346"/>
                </a:lnTo>
                <a:lnTo>
                  <a:pt x="2091" y="83333"/>
                </a:lnTo>
                <a:lnTo>
                  <a:pt x="1609" y="84275"/>
                </a:lnTo>
                <a:lnTo>
                  <a:pt x="1440" y="85260"/>
                </a:lnTo>
                <a:lnTo>
                  <a:pt x="1358" y="85737"/>
                </a:lnTo>
                <a:lnTo>
                  <a:pt x="1666" y="86390"/>
                </a:lnTo>
                <a:lnTo>
                  <a:pt x="1440" y="86733"/>
                </a:lnTo>
                <a:lnTo>
                  <a:pt x="1185" y="87121"/>
                </a:lnTo>
                <a:lnTo>
                  <a:pt x="480" y="87214"/>
                </a:lnTo>
                <a:lnTo>
                  <a:pt x="0" y="87454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22691" y="4446187"/>
            <a:ext cx="109855" cy="312420"/>
          </a:xfrm>
          <a:custGeom>
            <a:avLst/>
            <a:gdLst/>
            <a:ahLst/>
            <a:cxnLst/>
            <a:rect l="l" t="t" r="r" b="b"/>
            <a:pathLst>
              <a:path w="109854" h="312420">
                <a:moveTo>
                  <a:pt x="0" y="15367"/>
                </a:moveTo>
                <a:lnTo>
                  <a:pt x="7149" y="7167"/>
                </a:lnTo>
                <a:lnTo>
                  <a:pt x="11656" y="5184"/>
                </a:lnTo>
                <a:lnTo>
                  <a:pt x="15411" y="3532"/>
                </a:lnTo>
                <a:lnTo>
                  <a:pt x="20408" y="4691"/>
                </a:lnTo>
                <a:lnTo>
                  <a:pt x="24785" y="4464"/>
                </a:lnTo>
                <a:lnTo>
                  <a:pt x="29882" y="4199"/>
                </a:lnTo>
                <a:lnTo>
                  <a:pt x="34978" y="3945"/>
                </a:lnTo>
                <a:lnTo>
                  <a:pt x="40076" y="3710"/>
                </a:lnTo>
                <a:lnTo>
                  <a:pt x="45663" y="3454"/>
                </a:lnTo>
                <a:lnTo>
                  <a:pt x="51250" y="3113"/>
                </a:lnTo>
                <a:lnTo>
                  <a:pt x="56840" y="2990"/>
                </a:lnTo>
                <a:lnTo>
                  <a:pt x="62185" y="2873"/>
                </a:lnTo>
                <a:lnTo>
                  <a:pt x="67539" y="3116"/>
                </a:lnTo>
                <a:lnTo>
                  <a:pt x="72883" y="2990"/>
                </a:lnTo>
                <a:lnTo>
                  <a:pt x="77743" y="2876"/>
                </a:lnTo>
                <a:lnTo>
                  <a:pt x="82600" y="2559"/>
                </a:lnTo>
                <a:lnTo>
                  <a:pt x="87454" y="2270"/>
                </a:lnTo>
                <a:lnTo>
                  <a:pt x="90862" y="2068"/>
                </a:lnTo>
                <a:lnTo>
                  <a:pt x="94267" y="1804"/>
                </a:lnTo>
                <a:lnTo>
                  <a:pt x="97670" y="1517"/>
                </a:lnTo>
                <a:lnTo>
                  <a:pt x="100095" y="1313"/>
                </a:lnTo>
                <a:lnTo>
                  <a:pt x="102529" y="1136"/>
                </a:lnTo>
                <a:lnTo>
                  <a:pt x="104938" y="797"/>
                </a:lnTo>
                <a:lnTo>
                  <a:pt x="105935" y="656"/>
                </a:lnTo>
                <a:lnTo>
                  <a:pt x="106890" y="240"/>
                </a:lnTo>
                <a:lnTo>
                  <a:pt x="107885" y="76"/>
                </a:lnTo>
                <a:lnTo>
                  <a:pt x="108353" y="0"/>
                </a:lnTo>
                <a:lnTo>
                  <a:pt x="108846" y="76"/>
                </a:lnTo>
                <a:lnTo>
                  <a:pt x="109326" y="76"/>
                </a:lnTo>
                <a:lnTo>
                  <a:pt x="109326" y="316"/>
                </a:lnTo>
                <a:lnTo>
                  <a:pt x="109341" y="558"/>
                </a:lnTo>
                <a:lnTo>
                  <a:pt x="109326" y="797"/>
                </a:lnTo>
                <a:lnTo>
                  <a:pt x="109102" y="4203"/>
                </a:lnTo>
                <a:lnTo>
                  <a:pt x="109270" y="7692"/>
                </a:lnTo>
                <a:lnTo>
                  <a:pt x="108605" y="11012"/>
                </a:lnTo>
                <a:lnTo>
                  <a:pt x="107568" y="16194"/>
                </a:lnTo>
                <a:lnTo>
                  <a:pt x="105580" y="21179"/>
                </a:lnTo>
                <a:lnTo>
                  <a:pt x="104218" y="26303"/>
                </a:lnTo>
                <a:lnTo>
                  <a:pt x="102415" y="33087"/>
                </a:lnTo>
                <a:lnTo>
                  <a:pt x="101006" y="39978"/>
                </a:lnTo>
                <a:lnTo>
                  <a:pt x="99110" y="46734"/>
                </a:lnTo>
                <a:lnTo>
                  <a:pt x="97120" y="53828"/>
                </a:lnTo>
                <a:lnTo>
                  <a:pt x="94348" y="60714"/>
                </a:lnTo>
                <a:lnTo>
                  <a:pt x="92562" y="67853"/>
                </a:lnTo>
                <a:lnTo>
                  <a:pt x="90702" y="75284"/>
                </a:lnTo>
                <a:lnTo>
                  <a:pt x="89678" y="82922"/>
                </a:lnTo>
                <a:lnTo>
                  <a:pt x="88174" y="90445"/>
                </a:lnTo>
                <a:lnTo>
                  <a:pt x="86763" y="97503"/>
                </a:lnTo>
                <a:lnTo>
                  <a:pt x="85018" y="104503"/>
                </a:lnTo>
                <a:lnTo>
                  <a:pt x="83820" y="111596"/>
                </a:lnTo>
                <a:lnTo>
                  <a:pt x="82595" y="118844"/>
                </a:lnTo>
                <a:lnTo>
                  <a:pt x="81994" y="126195"/>
                </a:lnTo>
                <a:lnTo>
                  <a:pt x="80906" y="133468"/>
                </a:lnTo>
                <a:lnTo>
                  <a:pt x="79811" y="140776"/>
                </a:lnTo>
                <a:lnTo>
                  <a:pt x="78384" y="148034"/>
                </a:lnTo>
                <a:lnTo>
                  <a:pt x="77271" y="155340"/>
                </a:lnTo>
                <a:lnTo>
                  <a:pt x="76201" y="162364"/>
                </a:lnTo>
                <a:lnTo>
                  <a:pt x="75470" y="169441"/>
                </a:lnTo>
                <a:lnTo>
                  <a:pt x="74357" y="176458"/>
                </a:lnTo>
                <a:lnTo>
                  <a:pt x="73276" y="183280"/>
                </a:lnTo>
                <a:lnTo>
                  <a:pt x="71950" y="190065"/>
                </a:lnTo>
                <a:lnTo>
                  <a:pt x="70690" y="196857"/>
                </a:lnTo>
                <a:lnTo>
                  <a:pt x="69516" y="203183"/>
                </a:lnTo>
                <a:lnTo>
                  <a:pt x="68193" y="209482"/>
                </a:lnTo>
                <a:lnTo>
                  <a:pt x="67056" y="215815"/>
                </a:lnTo>
                <a:lnTo>
                  <a:pt x="66011" y="221630"/>
                </a:lnTo>
                <a:lnTo>
                  <a:pt x="65133" y="227474"/>
                </a:lnTo>
                <a:lnTo>
                  <a:pt x="64142" y="233299"/>
                </a:lnTo>
                <a:lnTo>
                  <a:pt x="63190" y="238890"/>
                </a:lnTo>
                <a:lnTo>
                  <a:pt x="61895" y="244439"/>
                </a:lnTo>
                <a:lnTo>
                  <a:pt x="61227" y="250063"/>
                </a:lnTo>
                <a:lnTo>
                  <a:pt x="60684" y="254644"/>
                </a:lnTo>
                <a:lnTo>
                  <a:pt x="60766" y="259297"/>
                </a:lnTo>
                <a:lnTo>
                  <a:pt x="60507" y="263913"/>
                </a:lnTo>
                <a:lnTo>
                  <a:pt x="60275" y="268050"/>
                </a:lnTo>
                <a:lnTo>
                  <a:pt x="59896" y="272182"/>
                </a:lnTo>
                <a:lnTo>
                  <a:pt x="59754" y="276322"/>
                </a:lnTo>
                <a:lnTo>
                  <a:pt x="59645" y="279473"/>
                </a:lnTo>
                <a:lnTo>
                  <a:pt x="59754" y="282630"/>
                </a:lnTo>
                <a:lnTo>
                  <a:pt x="59754" y="285784"/>
                </a:lnTo>
                <a:lnTo>
                  <a:pt x="59754" y="301828"/>
                </a:lnTo>
                <a:lnTo>
                  <a:pt x="59754" y="305233"/>
                </a:lnTo>
                <a:lnTo>
                  <a:pt x="59556" y="305825"/>
                </a:lnTo>
                <a:lnTo>
                  <a:pt x="59754" y="306216"/>
                </a:lnTo>
                <a:lnTo>
                  <a:pt x="60047" y="306796"/>
                </a:lnTo>
                <a:lnTo>
                  <a:pt x="60742" y="307171"/>
                </a:lnTo>
                <a:lnTo>
                  <a:pt x="61227" y="307656"/>
                </a:lnTo>
                <a:lnTo>
                  <a:pt x="61713" y="308142"/>
                </a:lnTo>
                <a:lnTo>
                  <a:pt x="62258" y="308586"/>
                </a:lnTo>
                <a:lnTo>
                  <a:pt x="62668" y="309130"/>
                </a:lnTo>
                <a:lnTo>
                  <a:pt x="62989" y="309557"/>
                </a:lnTo>
                <a:lnTo>
                  <a:pt x="63118" y="310126"/>
                </a:lnTo>
                <a:lnTo>
                  <a:pt x="63421" y="310570"/>
                </a:lnTo>
                <a:lnTo>
                  <a:pt x="63609" y="310846"/>
                </a:lnTo>
                <a:lnTo>
                  <a:pt x="63901" y="311051"/>
                </a:lnTo>
                <a:lnTo>
                  <a:pt x="64142" y="311291"/>
                </a:lnTo>
                <a:lnTo>
                  <a:pt x="64381" y="311542"/>
                </a:lnTo>
                <a:lnTo>
                  <a:pt x="64622" y="311793"/>
                </a:lnTo>
                <a:lnTo>
                  <a:pt x="64862" y="312044"/>
                </a:lnTo>
                <a:lnTo>
                  <a:pt x="65102" y="311313"/>
                </a:lnTo>
                <a:lnTo>
                  <a:pt x="65409" y="310597"/>
                </a:lnTo>
                <a:lnTo>
                  <a:pt x="68496" y="293086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36</a:t>
            </a:r>
            <a:endParaRPr sz="2350"/>
          </a:p>
        </p:txBody>
      </p:sp>
      <p:sp>
        <p:nvSpPr>
          <p:cNvPr id="15" name="object 15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090" y="1066228"/>
            <a:ext cx="8665210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5" dirty="0"/>
              <a:t>In </a:t>
            </a:r>
            <a:r>
              <a:rPr sz="3500" dirty="0"/>
              <a:t>practice: </a:t>
            </a:r>
            <a:r>
              <a:rPr sz="3500" spc="5" dirty="0"/>
              <a:t>Common to zero pad the</a:t>
            </a:r>
            <a:r>
              <a:rPr sz="3500" spc="-10" dirty="0"/>
              <a:t> </a:t>
            </a:r>
            <a:r>
              <a:rPr sz="3500" dirty="0"/>
              <a:t>border</a:t>
            </a:r>
            <a:endParaRPr sz="35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24275">
              <a:lnSpc>
                <a:spcPts val="2820"/>
              </a:lnSpc>
              <a:spcBef>
                <a:spcPts val="95"/>
              </a:spcBef>
            </a:pPr>
            <a:r>
              <a:rPr spc="-10" dirty="0"/>
              <a:t>e.g. input</a:t>
            </a:r>
            <a:r>
              <a:rPr spc="-15" dirty="0"/>
              <a:t> </a:t>
            </a:r>
            <a:r>
              <a:rPr spc="-10" dirty="0"/>
              <a:t>7x7</a:t>
            </a:r>
          </a:p>
          <a:p>
            <a:pPr marL="3724275">
              <a:lnSpc>
                <a:spcPts val="2815"/>
              </a:lnSpc>
            </a:pPr>
            <a:r>
              <a:rPr b="1" spc="-10" dirty="0">
                <a:latin typeface="Arial"/>
                <a:cs typeface="Arial"/>
              </a:rPr>
              <a:t>3x3 </a:t>
            </a:r>
            <a:r>
              <a:rPr spc="-10" dirty="0"/>
              <a:t>filter, applied with </a:t>
            </a:r>
            <a:r>
              <a:rPr b="1" spc="-10" dirty="0">
                <a:latin typeface="Arial"/>
                <a:cs typeface="Arial"/>
              </a:rPr>
              <a:t>stride</a:t>
            </a:r>
            <a:r>
              <a:rPr b="1" spc="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1</a:t>
            </a:r>
          </a:p>
          <a:p>
            <a:pPr marL="3724275">
              <a:lnSpc>
                <a:spcPts val="2820"/>
              </a:lnSpc>
            </a:pPr>
            <a:r>
              <a:rPr b="1" spc="-10" dirty="0">
                <a:latin typeface="Arial"/>
                <a:cs typeface="Arial"/>
              </a:rPr>
              <a:t>pad </a:t>
            </a:r>
            <a:r>
              <a:rPr b="1" spc="-5" dirty="0">
                <a:latin typeface="Arial"/>
                <a:cs typeface="Arial"/>
              </a:rPr>
              <a:t>with 1 </a:t>
            </a:r>
            <a:r>
              <a:rPr b="1" spc="-10" dirty="0">
                <a:latin typeface="Arial"/>
                <a:cs typeface="Arial"/>
              </a:rPr>
              <a:t>pixel </a:t>
            </a:r>
            <a:r>
              <a:rPr spc="-10" dirty="0"/>
              <a:t>border </a:t>
            </a:r>
            <a:r>
              <a:rPr spc="-5" dirty="0"/>
              <a:t>=&gt; </a:t>
            </a:r>
            <a:r>
              <a:rPr spc="-10" dirty="0"/>
              <a:t>what </a:t>
            </a:r>
            <a:r>
              <a:rPr spc="-5" dirty="0"/>
              <a:t>is the</a:t>
            </a:r>
            <a:r>
              <a:rPr spc="20" dirty="0"/>
              <a:t> </a:t>
            </a:r>
            <a:r>
              <a:rPr spc="-10" dirty="0"/>
              <a:t>output?</a:t>
            </a:r>
          </a:p>
          <a:p>
            <a:pPr marL="3711575">
              <a:lnSpc>
                <a:spcPct val="100000"/>
              </a:lnSpc>
              <a:spcBef>
                <a:spcPts val="50"/>
              </a:spcBef>
            </a:pPr>
            <a:endParaRPr sz="2400">
              <a:latin typeface="Times New Roman"/>
              <a:cs typeface="Times New Roman"/>
            </a:endParaRPr>
          </a:p>
          <a:p>
            <a:pPr marL="3724275">
              <a:lnSpc>
                <a:spcPts val="2820"/>
              </a:lnSpc>
            </a:pPr>
            <a:r>
              <a:rPr b="1" spc="-10" dirty="0">
                <a:latin typeface="Arial"/>
                <a:cs typeface="Arial"/>
              </a:rPr>
              <a:t>7x7 </a:t>
            </a:r>
            <a:r>
              <a:rPr b="1" spc="-5" dirty="0">
                <a:latin typeface="Arial"/>
                <a:cs typeface="Arial"/>
              </a:rPr>
              <a:t>output!</a:t>
            </a:r>
          </a:p>
          <a:p>
            <a:pPr marL="3724275" marR="5080">
              <a:lnSpc>
                <a:spcPts val="2820"/>
              </a:lnSpc>
              <a:spcBef>
                <a:spcPts val="95"/>
              </a:spcBef>
            </a:pPr>
            <a:r>
              <a:rPr spc="-5" dirty="0"/>
              <a:t>in </a:t>
            </a:r>
            <a:r>
              <a:rPr spc="-10" dirty="0"/>
              <a:t>general, </a:t>
            </a:r>
            <a:r>
              <a:rPr spc="-5" dirty="0"/>
              <a:t>common to see </a:t>
            </a:r>
            <a:r>
              <a:rPr spc="-10" dirty="0"/>
              <a:t>CONV layers with  </a:t>
            </a:r>
            <a:r>
              <a:rPr spc="-5" dirty="0"/>
              <a:t>stride 1, </a:t>
            </a:r>
            <a:r>
              <a:rPr spc="-10" dirty="0"/>
              <a:t>filters </a:t>
            </a:r>
            <a:r>
              <a:rPr spc="-5" dirty="0"/>
              <a:t>of size FxF, </a:t>
            </a:r>
            <a:r>
              <a:rPr spc="-10" dirty="0"/>
              <a:t>and </a:t>
            </a:r>
            <a:r>
              <a:rPr spc="-5" dirty="0"/>
              <a:t>zero-padding </a:t>
            </a:r>
            <a:r>
              <a:rPr spc="-10" dirty="0"/>
              <a:t>with  </a:t>
            </a:r>
            <a:r>
              <a:rPr spc="-5" dirty="0"/>
              <a:t>(F-1)/2. (will </a:t>
            </a:r>
            <a:r>
              <a:rPr spc="-10" dirty="0"/>
              <a:t>preserve </a:t>
            </a:r>
            <a:r>
              <a:rPr spc="-5" dirty="0"/>
              <a:t>size</a:t>
            </a:r>
            <a:r>
              <a:rPr spc="-10" dirty="0"/>
              <a:t> </a:t>
            </a:r>
            <a:r>
              <a:rPr spc="-5" dirty="0"/>
              <a:t>spatially)</a:t>
            </a:r>
          </a:p>
          <a:p>
            <a:pPr marL="3724275">
              <a:lnSpc>
                <a:spcPts val="2710"/>
              </a:lnSpc>
            </a:pPr>
            <a:r>
              <a:rPr spc="-10" dirty="0">
                <a:solidFill>
                  <a:srgbClr val="0000FF"/>
                </a:solidFill>
              </a:rPr>
              <a:t>e.g. </a:t>
            </a:r>
            <a:r>
              <a:rPr spc="-5" dirty="0">
                <a:solidFill>
                  <a:srgbClr val="0000FF"/>
                </a:solidFill>
              </a:rPr>
              <a:t>F = 3 =&gt; zero </a:t>
            </a:r>
            <a:r>
              <a:rPr spc="-10" dirty="0">
                <a:solidFill>
                  <a:srgbClr val="0000FF"/>
                </a:solidFill>
              </a:rPr>
              <a:t>pad with</a:t>
            </a:r>
            <a:r>
              <a:rPr spc="-35"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0000FF"/>
                </a:solidFill>
              </a:rPr>
              <a:t>1</a:t>
            </a:r>
          </a:p>
          <a:p>
            <a:pPr marL="4302125" marR="2696210">
              <a:lnSpc>
                <a:spcPts val="2820"/>
              </a:lnSpc>
              <a:spcBef>
                <a:spcPts val="90"/>
              </a:spcBef>
            </a:pPr>
            <a:r>
              <a:rPr spc="-5" dirty="0">
                <a:solidFill>
                  <a:srgbClr val="0000FF"/>
                </a:solidFill>
              </a:rPr>
              <a:t>F = 5 =&gt; zero </a:t>
            </a:r>
            <a:r>
              <a:rPr spc="-10" dirty="0">
                <a:solidFill>
                  <a:srgbClr val="0000FF"/>
                </a:solidFill>
              </a:rPr>
              <a:t>pad with </a:t>
            </a:r>
            <a:r>
              <a:rPr spc="-5" dirty="0">
                <a:solidFill>
                  <a:srgbClr val="0000FF"/>
                </a:solidFill>
              </a:rPr>
              <a:t>2  F = 7 =&gt; zero </a:t>
            </a:r>
            <a:r>
              <a:rPr spc="-10" dirty="0">
                <a:solidFill>
                  <a:srgbClr val="0000FF"/>
                </a:solidFill>
              </a:rPr>
              <a:t>pad with</a:t>
            </a:r>
            <a:r>
              <a:rPr spc="-50"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0000FF"/>
                </a:solidFill>
              </a:rPr>
              <a:t>3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4527" y="1856206"/>
          <a:ext cx="3143250" cy="4143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50" dirty="0">
                          <a:latin typeface="Arial"/>
                          <a:cs typeface="Arial"/>
                        </a:rPr>
                        <a:t>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876432" y="1908714"/>
            <a:ext cx="2081398" cy="2011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37</a:t>
            </a:r>
            <a:endParaRPr sz="2350"/>
          </a:p>
        </p:txBody>
      </p:sp>
      <p:sp>
        <p:nvSpPr>
          <p:cNvPr id="9" name="object 9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4251" y="2153030"/>
            <a:ext cx="759968" cy="2581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6083" y="2471546"/>
            <a:ext cx="1654048" cy="664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6344" y="3162934"/>
            <a:ext cx="129286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latin typeface="Arial"/>
                <a:cs typeface="Arial"/>
              </a:rPr>
              <a:t>5x5x3 </a:t>
            </a:r>
            <a:r>
              <a:rPr sz="1750" dirty="0">
                <a:latin typeface="Arial"/>
                <a:cs typeface="Arial"/>
              </a:rPr>
              <a:t>filter</a:t>
            </a:r>
            <a:r>
              <a:rPr sz="1750" spc="-8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1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52420" y="910970"/>
            <a:ext cx="50031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0" dirty="0"/>
              <a:t>Swiping </a:t>
            </a:r>
            <a:r>
              <a:rPr spc="-105" dirty="0"/>
              <a:t>the </a:t>
            </a:r>
            <a:r>
              <a:rPr spc="-75" dirty="0"/>
              <a:t>entire</a:t>
            </a:r>
            <a:r>
              <a:rPr spc="325" dirty="0"/>
              <a:t> </a:t>
            </a:r>
            <a:r>
              <a:rPr spc="-315" dirty="0"/>
              <a:t>image</a:t>
            </a:r>
          </a:p>
        </p:txBody>
      </p:sp>
      <p:sp>
        <p:nvSpPr>
          <p:cNvPr id="7" name="object 7"/>
          <p:cNvSpPr/>
          <p:nvPr/>
        </p:nvSpPr>
        <p:spPr>
          <a:xfrm>
            <a:off x="448719" y="3479059"/>
            <a:ext cx="620395" cy="42545"/>
          </a:xfrm>
          <a:custGeom>
            <a:avLst/>
            <a:gdLst/>
            <a:ahLst/>
            <a:cxnLst/>
            <a:rect l="l" t="t" r="r" b="b"/>
            <a:pathLst>
              <a:path w="620394" h="42545">
                <a:moveTo>
                  <a:pt x="0" y="33528"/>
                </a:moveTo>
                <a:lnTo>
                  <a:pt x="0" y="33528"/>
                </a:lnTo>
                <a:lnTo>
                  <a:pt x="6788" y="33528"/>
                </a:lnTo>
                <a:lnTo>
                  <a:pt x="23563" y="33528"/>
                </a:lnTo>
                <a:lnTo>
                  <a:pt x="27452" y="33408"/>
                </a:lnTo>
                <a:lnTo>
                  <a:pt x="31334" y="33528"/>
                </a:lnTo>
                <a:lnTo>
                  <a:pt x="35223" y="33648"/>
                </a:lnTo>
                <a:lnTo>
                  <a:pt x="39148" y="33700"/>
                </a:lnTo>
                <a:lnTo>
                  <a:pt x="42990" y="34248"/>
                </a:lnTo>
                <a:lnTo>
                  <a:pt x="47650" y="34912"/>
                </a:lnTo>
                <a:lnTo>
                  <a:pt x="52193" y="36368"/>
                </a:lnTo>
                <a:lnTo>
                  <a:pt x="56840" y="37162"/>
                </a:lnTo>
                <a:lnTo>
                  <a:pt x="96437" y="41060"/>
                </a:lnTo>
                <a:lnTo>
                  <a:pt x="103249" y="40671"/>
                </a:lnTo>
                <a:lnTo>
                  <a:pt x="110046" y="40796"/>
                </a:lnTo>
                <a:lnTo>
                  <a:pt x="116848" y="40922"/>
                </a:lnTo>
                <a:lnTo>
                  <a:pt x="123643" y="41426"/>
                </a:lnTo>
                <a:lnTo>
                  <a:pt x="130445" y="41549"/>
                </a:lnTo>
                <a:lnTo>
                  <a:pt x="137493" y="41677"/>
                </a:lnTo>
                <a:lnTo>
                  <a:pt x="144545" y="41549"/>
                </a:lnTo>
                <a:lnTo>
                  <a:pt x="151596" y="41549"/>
                </a:lnTo>
                <a:lnTo>
                  <a:pt x="230570" y="41549"/>
                </a:lnTo>
                <a:lnTo>
                  <a:pt x="235217" y="41923"/>
                </a:lnTo>
                <a:lnTo>
                  <a:pt x="239803" y="41549"/>
                </a:lnTo>
                <a:lnTo>
                  <a:pt x="244199" y="41191"/>
                </a:lnTo>
                <a:lnTo>
                  <a:pt x="248518" y="39968"/>
                </a:lnTo>
                <a:lnTo>
                  <a:pt x="252900" y="39356"/>
                </a:lnTo>
                <a:lnTo>
                  <a:pt x="257260" y="38746"/>
                </a:lnTo>
                <a:lnTo>
                  <a:pt x="261658" y="38412"/>
                </a:lnTo>
                <a:lnTo>
                  <a:pt x="266030" y="37882"/>
                </a:lnTo>
                <a:lnTo>
                  <a:pt x="269680" y="37440"/>
                </a:lnTo>
                <a:lnTo>
                  <a:pt x="273308" y="36803"/>
                </a:lnTo>
                <a:lnTo>
                  <a:pt x="276966" y="36442"/>
                </a:lnTo>
                <a:lnTo>
                  <a:pt x="280599" y="36083"/>
                </a:lnTo>
                <a:lnTo>
                  <a:pt x="284267" y="36074"/>
                </a:lnTo>
                <a:lnTo>
                  <a:pt x="287902" y="35721"/>
                </a:lnTo>
                <a:lnTo>
                  <a:pt x="291798" y="35343"/>
                </a:lnTo>
                <a:lnTo>
                  <a:pt x="295670" y="34719"/>
                </a:lnTo>
                <a:lnTo>
                  <a:pt x="299558" y="34248"/>
                </a:lnTo>
                <a:lnTo>
                  <a:pt x="303681" y="33748"/>
                </a:lnTo>
                <a:lnTo>
                  <a:pt x="307824" y="33393"/>
                </a:lnTo>
                <a:lnTo>
                  <a:pt x="311934" y="32807"/>
                </a:lnTo>
                <a:lnTo>
                  <a:pt x="316326" y="32181"/>
                </a:lnTo>
                <a:lnTo>
                  <a:pt x="320668" y="31196"/>
                </a:lnTo>
                <a:lnTo>
                  <a:pt x="325064" y="30613"/>
                </a:lnTo>
                <a:lnTo>
                  <a:pt x="329901" y="29973"/>
                </a:lnTo>
                <a:lnTo>
                  <a:pt x="334778" y="29638"/>
                </a:lnTo>
                <a:lnTo>
                  <a:pt x="339634" y="29140"/>
                </a:lnTo>
                <a:lnTo>
                  <a:pt x="344251" y="28666"/>
                </a:lnTo>
                <a:lnTo>
                  <a:pt x="348869" y="28198"/>
                </a:lnTo>
                <a:lnTo>
                  <a:pt x="353484" y="27699"/>
                </a:lnTo>
                <a:lnTo>
                  <a:pt x="357863" y="27226"/>
                </a:lnTo>
                <a:lnTo>
                  <a:pt x="362228" y="26603"/>
                </a:lnTo>
                <a:lnTo>
                  <a:pt x="366614" y="26226"/>
                </a:lnTo>
                <a:lnTo>
                  <a:pt x="370730" y="25872"/>
                </a:lnTo>
                <a:lnTo>
                  <a:pt x="374877" y="25881"/>
                </a:lnTo>
                <a:lnTo>
                  <a:pt x="378990" y="25506"/>
                </a:lnTo>
                <a:lnTo>
                  <a:pt x="382899" y="25149"/>
                </a:lnTo>
                <a:lnTo>
                  <a:pt x="386774" y="24438"/>
                </a:lnTo>
                <a:lnTo>
                  <a:pt x="390679" y="24032"/>
                </a:lnTo>
                <a:lnTo>
                  <a:pt x="393824" y="23706"/>
                </a:lnTo>
                <a:lnTo>
                  <a:pt x="396988" y="23561"/>
                </a:lnTo>
                <a:lnTo>
                  <a:pt x="400142" y="23312"/>
                </a:lnTo>
                <a:lnTo>
                  <a:pt x="403057" y="23081"/>
                </a:lnTo>
                <a:lnTo>
                  <a:pt x="405965" y="22723"/>
                </a:lnTo>
                <a:lnTo>
                  <a:pt x="408884" y="22592"/>
                </a:lnTo>
                <a:lnTo>
                  <a:pt x="411313" y="22483"/>
                </a:lnTo>
                <a:lnTo>
                  <a:pt x="413752" y="22592"/>
                </a:lnTo>
                <a:lnTo>
                  <a:pt x="416185" y="22592"/>
                </a:lnTo>
                <a:lnTo>
                  <a:pt x="456262" y="22592"/>
                </a:lnTo>
                <a:lnTo>
                  <a:pt x="459180" y="22706"/>
                </a:lnTo>
                <a:lnTo>
                  <a:pt x="462090" y="22592"/>
                </a:lnTo>
                <a:lnTo>
                  <a:pt x="465260" y="22467"/>
                </a:lnTo>
                <a:lnTo>
                  <a:pt x="468421" y="22127"/>
                </a:lnTo>
                <a:lnTo>
                  <a:pt x="471585" y="21871"/>
                </a:lnTo>
                <a:lnTo>
                  <a:pt x="474500" y="21636"/>
                </a:lnTo>
                <a:lnTo>
                  <a:pt x="477412" y="21354"/>
                </a:lnTo>
                <a:lnTo>
                  <a:pt x="480328" y="21118"/>
                </a:lnTo>
                <a:lnTo>
                  <a:pt x="483480" y="20863"/>
                </a:lnTo>
                <a:lnTo>
                  <a:pt x="486647" y="20743"/>
                </a:lnTo>
                <a:lnTo>
                  <a:pt x="489790" y="20398"/>
                </a:lnTo>
                <a:lnTo>
                  <a:pt x="493207" y="20023"/>
                </a:lnTo>
                <a:lnTo>
                  <a:pt x="496604" y="19461"/>
                </a:lnTo>
                <a:lnTo>
                  <a:pt x="500005" y="18957"/>
                </a:lnTo>
                <a:lnTo>
                  <a:pt x="503163" y="18490"/>
                </a:lnTo>
                <a:lnTo>
                  <a:pt x="506316" y="17988"/>
                </a:lnTo>
                <a:lnTo>
                  <a:pt x="509468" y="17484"/>
                </a:lnTo>
                <a:lnTo>
                  <a:pt x="512383" y="17017"/>
                </a:lnTo>
                <a:lnTo>
                  <a:pt x="515300" y="16549"/>
                </a:lnTo>
                <a:lnTo>
                  <a:pt x="518212" y="16043"/>
                </a:lnTo>
                <a:lnTo>
                  <a:pt x="520888" y="15578"/>
                </a:lnTo>
                <a:lnTo>
                  <a:pt x="523542" y="14974"/>
                </a:lnTo>
                <a:lnTo>
                  <a:pt x="526230" y="14570"/>
                </a:lnTo>
                <a:lnTo>
                  <a:pt x="528404" y="14243"/>
                </a:lnTo>
                <a:lnTo>
                  <a:pt x="530600" y="14125"/>
                </a:lnTo>
                <a:lnTo>
                  <a:pt x="532779" y="13849"/>
                </a:lnTo>
                <a:lnTo>
                  <a:pt x="534489" y="13634"/>
                </a:lnTo>
                <a:lnTo>
                  <a:pt x="536188" y="13360"/>
                </a:lnTo>
                <a:lnTo>
                  <a:pt x="537887" y="13097"/>
                </a:lnTo>
                <a:lnTo>
                  <a:pt x="539351" y="12869"/>
                </a:lnTo>
                <a:lnTo>
                  <a:pt x="540821" y="12663"/>
                </a:lnTo>
                <a:lnTo>
                  <a:pt x="542273" y="12376"/>
                </a:lnTo>
                <a:lnTo>
                  <a:pt x="543257" y="12182"/>
                </a:lnTo>
                <a:lnTo>
                  <a:pt x="544246" y="11972"/>
                </a:lnTo>
                <a:lnTo>
                  <a:pt x="545190" y="11656"/>
                </a:lnTo>
                <a:lnTo>
                  <a:pt x="546425" y="11241"/>
                </a:lnTo>
                <a:lnTo>
                  <a:pt x="547610" y="10669"/>
                </a:lnTo>
                <a:lnTo>
                  <a:pt x="548823" y="10183"/>
                </a:lnTo>
                <a:lnTo>
                  <a:pt x="550035" y="9697"/>
                </a:lnTo>
                <a:lnTo>
                  <a:pt x="551209" y="9078"/>
                </a:lnTo>
                <a:lnTo>
                  <a:pt x="552460" y="8742"/>
                </a:lnTo>
                <a:lnTo>
                  <a:pt x="553885" y="8358"/>
                </a:lnTo>
                <a:lnTo>
                  <a:pt x="555394" y="8313"/>
                </a:lnTo>
                <a:lnTo>
                  <a:pt x="556847" y="8021"/>
                </a:lnTo>
                <a:lnTo>
                  <a:pt x="559037" y="7581"/>
                </a:lnTo>
                <a:lnTo>
                  <a:pt x="561194" y="6938"/>
                </a:lnTo>
                <a:lnTo>
                  <a:pt x="563396" y="6548"/>
                </a:lnTo>
                <a:lnTo>
                  <a:pt x="565318" y="6207"/>
                </a:lnTo>
                <a:lnTo>
                  <a:pt x="567274" y="5941"/>
                </a:lnTo>
                <a:lnTo>
                  <a:pt x="569224" y="5828"/>
                </a:lnTo>
                <a:lnTo>
                  <a:pt x="571409" y="5701"/>
                </a:lnTo>
                <a:lnTo>
                  <a:pt x="573617" y="5955"/>
                </a:lnTo>
                <a:lnTo>
                  <a:pt x="575801" y="5828"/>
                </a:lnTo>
                <a:lnTo>
                  <a:pt x="577752" y="5714"/>
                </a:lnTo>
                <a:lnTo>
                  <a:pt x="579696" y="5387"/>
                </a:lnTo>
                <a:lnTo>
                  <a:pt x="581630" y="5107"/>
                </a:lnTo>
                <a:lnTo>
                  <a:pt x="587950" y="3875"/>
                </a:lnTo>
                <a:lnTo>
                  <a:pt x="588933" y="3634"/>
                </a:lnTo>
                <a:lnTo>
                  <a:pt x="589906" y="3395"/>
                </a:lnTo>
                <a:lnTo>
                  <a:pt x="590861" y="3053"/>
                </a:lnTo>
                <a:lnTo>
                  <a:pt x="591850" y="2914"/>
                </a:lnTo>
                <a:lnTo>
                  <a:pt x="592554" y="2814"/>
                </a:lnTo>
                <a:lnTo>
                  <a:pt x="593314" y="3051"/>
                </a:lnTo>
                <a:lnTo>
                  <a:pt x="594007" y="2914"/>
                </a:lnTo>
                <a:lnTo>
                  <a:pt x="594527" y="2811"/>
                </a:lnTo>
                <a:lnTo>
                  <a:pt x="594968" y="2362"/>
                </a:lnTo>
                <a:lnTo>
                  <a:pt x="595482" y="2193"/>
                </a:lnTo>
                <a:lnTo>
                  <a:pt x="595700" y="2122"/>
                </a:lnTo>
                <a:lnTo>
                  <a:pt x="595963" y="2193"/>
                </a:lnTo>
                <a:lnTo>
                  <a:pt x="596203" y="2193"/>
                </a:lnTo>
                <a:lnTo>
                  <a:pt x="596924" y="2193"/>
                </a:lnTo>
                <a:lnTo>
                  <a:pt x="597678" y="2193"/>
                </a:lnTo>
                <a:lnTo>
                  <a:pt x="598394" y="2193"/>
                </a:lnTo>
                <a:lnTo>
                  <a:pt x="603266" y="2193"/>
                </a:lnTo>
                <a:lnTo>
                  <a:pt x="605971" y="2488"/>
                </a:lnTo>
                <a:lnTo>
                  <a:pt x="608614" y="2193"/>
                </a:lnTo>
                <a:lnTo>
                  <a:pt x="612531" y="1756"/>
                </a:lnTo>
                <a:lnTo>
                  <a:pt x="620265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8529" y="3404702"/>
            <a:ext cx="458470" cy="52705"/>
          </a:xfrm>
          <a:custGeom>
            <a:avLst/>
            <a:gdLst/>
            <a:ahLst/>
            <a:cxnLst/>
            <a:rect l="l" t="t" r="r" b="b"/>
            <a:pathLst>
              <a:path w="458469" h="52704">
                <a:moveTo>
                  <a:pt x="13097" y="52485"/>
                </a:moveTo>
                <a:lnTo>
                  <a:pt x="13097" y="52485"/>
                </a:lnTo>
                <a:lnTo>
                  <a:pt x="0" y="52485"/>
                </a:lnTo>
                <a:lnTo>
                  <a:pt x="0" y="52485"/>
                </a:lnTo>
                <a:lnTo>
                  <a:pt x="52452" y="52485"/>
                </a:lnTo>
                <a:lnTo>
                  <a:pt x="58283" y="52598"/>
                </a:lnTo>
                <a:lnTo>
                  <a:pt x="64109" y="52485"/>
                </a:lnTo>
                <a:lnTo>
                  <a:pt x="70681" y="52358"/>
                </a:lnTo>
                <a:lnTo>
                  <a:pt x="77265" y="52232"/>
                </a:lnTo>
                <a:lnTo>
                  <a:pt x="83819" y="51765"/>
                </a:lnTo>
                <a:lnTo>
                  <a:pt x="90875" y="51261"/>
                </a:lnTo>
                <a:lnTo>
                  <a:pt x="97900" y="50315"/>
                </a:lnTo>
                <a:lnTo>
                  <a:pt x="104938" y="49571"/>
                </a:lnTo>
                <a:lnTo>
                  <a:pt x="111739" y="48852"/>
                </a:lnTo>
                <a:lnTo>
                  <a:pt x="118536" y="48095"/>
                </a:lnTo>
                <a:lnTo>
                  <a:pt x="125337" y="47377"/>
                </a:lnTo>
                <a:lnTo>
                  <a:pt x="132386" y="46633"/>
                </a:lnTo>
                <a:lnTo>
                  <a:pt x="139439" y="45922"/>
                </a:lnTo>
                <a:lnTo>
                  <a:pt x="146488" y="45184"/>
                </a:lnTo>
                <a:lnTo>
                  <a:pt x="153288" y="44471"/>
                </a:lnTo>
                <a:lnTo>
                  <a:pt x="160078" y="43651"/>
                </a:lnTo>
                <a:lnTo>
                  <a:pt x="166886" y="43023"/>
                </a:lnTo>
                <a:lnTo>
                  <a:pt x="173197" y="42440"/>
                </a:lnTo>
                <a:lnTo>
                  <a:pt x="179525" y="42035"/>
                </a:lnTo>
                <a:lnTo>
                  <a:pt x="185844" y="41549"/>
                </a:lnTo>
                <a:lnTo>
                  <a:pt x="192163" y="41063"/>
                </a:lnTo>
                <a:lnTo>
                  <a:pt x="198485" y="40614"/>
                </a:lnTo>
                <a:lnTo>
                  <a:pt x="204802" y="40108"/>
                </a:lnTo>
                <a:lnTo>
                  <a:pt x="210632" y="39642"/>
                </a:lnTo>
                <a:lnTo>
                  <a:pt x="216460" y="39147"/>
                </a:lnTo>
                <a:lnTo>
                  <a:pt x="222286" y="38635"/>
                </a:lnTo>
                <a:lnTo>
                  <a:pt x="227636" y="38165"/>
                </a:lnTo>
                <a:lnTo>
                  <a:pt x="232973" y="37528"/>
                </a:lnTo>
                <a:lnTo>
                  <a:pt x="238330" y="37162"/>
                </a:lnTo>
                <a:lnTo>
                  <a:pt x="243669" y="36796"/>
                </a:lnTo>
                <a:lnTo>
                  <a:pt x="249034" y="36802"/>
                </a:lnTo>
                <a:lnTo>
                  <a:pt x="254374" y="36442"/>
                </a:lnTo>
                <a:lnTo>
                  <a:pt x="259719" y="36081"/>
                </a:lnTo>
                <a:lnTo>
                  <a:pt x="265037" y="35253"/>
                </a:lnTo>
                <a:lnTo>
                  <a:pt x="270384" y="35000"/>
                </a:lnTo>
                <a:lnTo>
                  <a:pt x="275241" y="34772"/>
                </a:lnTo>
                <a:lnTo>
                  <a:pt x="280123" y="35126"/>
                </a:lnTo>
                <a:lnTo>
                  <a:pt x="284987" y="35000"/>
                </a:lnTo>
                <a:lnTo>
                  <a:pt x="289847" y="34875"/>
                </a:lnTo>
                <a:lnTo>
                  <a:pt x="294701" y="34493"/>
                </a:lnTo>
                <a:lnTo>
                  <a:pt x="299558" y="34248"/>
                </a:lnTo>
                <a:lnTo>
                  <a:pt x="304414" y="34002"/>
                </a:lnTo>
                <a:lnTo>
                  <a:pt x="309272" y="33787"/>
                </a:lnTo>
                <a:lnTo>
                  <a:pt x="314128" y="33527"/>
                </a:lnTo>
                <a:lnTo>
                  <a:pt x="318255" y="33307"/>
                </a:lnTo>
                <a:lnTo>
                  <a:pt x="322379" y="33047"/>
                </a:lnTo>
                <a:lnTo>
                  <a:pt x="326505" y="32807"/>
                </a:lnTo>
                <a:lnTo>
                  <a:pt x="330641" y="32566"/>
                </a:lnTo>
                <a:lnTo>
                  <a:pt x="334790" y="32462"/>
                </a:lnTo>
                <a:lnTo>
                  <a:pt x="338914" y="32086"/>
                </a:lnTo>
                <a:lnTo>
                  <a:pt x="342812" y="31732"/>
                </a:lnTo>
                <a:lnTo>
                  <a:pt x="346676" y="31018"/>
                </a:lnTo>
                <a:lnTo>
                  <a:pt x="350570" y="30613"/>
                </a:lnTo>
                <a:lnTo>
                  <a:pt x="353715" y="30286"/>
                </a:lnTo>
                <a:lnTo>
                  <a:pt x="356878" y="30124"/>
                </a:lnTo>
                <a:lnTo>
                  <a:pt x="360033" y="29893"/>
                </a:lnTo>
                <a:lnTo>
                  <a:pt x="363437" y="29644"/>
                </a:lnTo>
                <a:lnTo>
                  <a:pt x="366844" y="29428"/>
                </a:lnTo>
                <a:lnTo>
                  <a:pt x="370248" y="29173"/>
                </a:lnTo>
                <a:lnTo>
                  <a:pt x="373404" y="28936"/>
                </a:lnTo>
                <a:lnTo>
                  <a:pt x="376568" y="28770"/>
                </a:lnTo>
                <a:lnTo>
                  <a:pt x="379711" y="28420"/>
                </a:lnTo>
                <a:lnTo>
                  <a:pt x="383127" y="28038"/>
                </a:lnTo>
                <a:lnTo>
                  <a:pt x="386522" y="27465"/>
                </a:lnTo>
                <a:lnTo>
                  <a:pt x="389926" y="26979"/>
                </a:lnTo>
                <a:lnTo>
                  <a:pt x="393332" y="26493"/>
                </a:lnTo>
                <a:lnTo>
                  <a:pt x="396756" y="26108"/>
                </a:lnTo>
                <a:lnTo>
                  <a:pt x="400142" y="25505"/>
                </a:lnTo>
                <a:lnTo>
                  <a:pt x="403556" y="24897"/>
                </a:lnTo>
                <a:lnTo>
                  <a:pt x="406922" y="24022"/>
                </a:lnTo>
                <a:lnTo>
                  <a:pt x="410325" y="23344"/>
                </a:lnTo>
                <a:lnTo>
                  <a:pt x="414212" y="22571"/>
                </a:lnTo>
                <a:lnTo>
                  <a:pt x="418133" y="21956"/>
                </a:lnTo>
                <a:lnTo>
                  <a:pt x="422014" y="21151"/>
                </a:lnTo>
                <a:lnTo>
                  <a:pt x="425183" y="20493"/>
                </a:lnTo>
                <a:lnTo>
                  <a:pt x="428303" y="19596"/>
                </a:lnTo>
                <a:lnTo>
                  <a:pt x="431476" y="18957"/>
                </a:lnTo>
                <a:lnTo>
                  <a:pt x="434372" y="18374"/>
                </a:lnTo>
                <a:lnTo>
                  <a:pt x="437316" y="18036"/>
                </a:lnTo>
                <a:lnTo>
                  <a:pt x="440218" y="17484"/>
                </a:lnTo>
                <a:lnTo>
                  <a:pt x="449678" y="15013"/>
                </a:lnTo>
                <a:lnTo>
                  <a:pt x="451154" y="14570"/>
                </a:lnTo>
                <a:lnTo>
                  <a:pt x="452111" y="14282"/>
                </a:lnTo>
                <a:lnTo>
                  <a:pt x="453084" y="14011"/>
                </a:lnTo>
                <a:lnTo>
                  <a:pt x="454068" y="13849"/>
                </a:lnTo>
                <a:lnTo>
                  <a:pt x="454546" y="13771"/>
                </a:lnTo>
                <a:lnTo>
                  <a:pt x="455099" y="13995"/>
                </a:lnTo>
                <a:lnTo>
                  <a:pt x="455542" y="13849"/>
                </a:lnTo>
                <a:lnTo>
                  <a:pt x="455829" y="13755"/>
                </a:lnTo>
                <a:lnTo>
                  <a:pt x="455974" y="13225"/>
                </a:lnTo>
                <a:lnTo>
                  <a:pt x="456262" y="13129"/>
                </a:lnTo>
                <a:lnTo>
                  <a:pt x="456694" y="12985"/>
                </a:lnTo>
                <a:lnTo>
                  <a:pt x="457223" y="13129"/>
                </a:lnTo>
                <a:lnTo>
                  <a:pt x="457703" y="13129"/>
                </a:lnTo>
                <a:lnTo>
                  <a:pt x="457703" y="13129"/>
                </a:lnTo>
                <a:lnTo>
                  <a:pt x="457703" y="10935"/>
                </a:lnTo>
                <a:lnTo>
                  <a:pt x="457892" y="10161"/>
                </a:lnTo>
                <a:lnTo>
                  <a:pt x="457703" y="9495"/>
                </a:lnTo>
                <a:lnTo>
                  <a:pt x="457411" y="8469"/>
                </a:lnTo>
                <a:lnTo>
                  <a:pt x="456496" y="7608"/>
                </a:lnTo>
                <a:lnTo>
                  <a:pt x="456262" y="6580"/>
                </a:lnTo>
                <a:lnTo>
                  <a:pt x="455775" y="4443"/>
                </a:lnTo>
                <a:lnTo>
                  <a:pt x="455542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08202" y="3187212"/>
            <a:ext cx="359410" cy="358140"/>
          </a:xfrm>
          <a:custGeom>
            <a:avLst/>
            <a:gdLst/>
            <a:ahLst/>
            <a:cxnLst/>
            <a:rect l="l" t="t" r="r" b="b"/>
            <a:pathLst>
              <a:path w="359410" h="358139">
                <a:moveTo>
                  <a:pt x="236453" y="251737"/>
                </a:moveTo>
                <a:lnTo>
                  <a:pt x="228666" y="252773"/>
                </a:lnTo>
                <a:lnTo>
                  <a:pt x="224764" y="253210"/>
                </a:lnTo>
                <a:lnTo>
                  <a:pt x="224289" y="253264"/>
                </a:lnTo>
                <a:lnTo>
                  <a:pt x="223803" y="253210"/>
                </a:lnTo>
                <a:lnTo>
                  <a:pt x="223323" y="253210"/>
                </a:lnTo>
                <a:lnTo>
                  <a:pt x="222352" y="253210"/>
                </a:lnTo>
                <a:lnTo>
                  <a:pt x="221380" y="253210"/>
                </a:lnTo>
                <a:lnTo>
                  <a:pt x="220409" y="253210"/>
                </a:lnTo>
                <a:lnTo>
                  <a:pt x="219197" y="253210"/>
                </a:lnTo>
                <a:lnTo>
                  <a:pt x="217901" y="252902"/>
                </a:lnTo>
                <a:lnTo>
                  <a:pt x="209543" y="257940"/>
                </a:lnTo>
                <a:lnTo>
                  <a:pt x="208000" y="259039"/>
                </a:lnTo>
                <a:lnTo>
                  <a:pt x="206138" y="260363"/>
                </a:lnTo>
                <a:lnTo>
                  <a:pt x="204190" y="261605"/>
                </a:lnTo>
                <a:lnTo>
                  <a:pt x="202171" y="262673"/>
                </a:lnTo>
                <a:lnTo>
                  <a:pt x="200065" y="263788"/>
                </a:lnTo>
                <a:lnTo>
                  <a:pt x="197806" y="264616"/>
                </a:lnTo>
                <a:lnTo>
                  <a:pt x="195623" y="265587"/>
                </a:lnTo>
                <a:lnTo>
                  <a:pt x="193440" y="266558"/>
                </a:lnTo>
                <a:lnTo>
                  <a:pt x="191276" y="267575"/>
                </a:lnTo>
                <a:lnTo>
                  <a:pt x="189075" y="268501"/>
                </a:lnTo>
                <a:lnTo>
                  <a:pt x="175224" y="273609"/>
                </a:lnTo>
                <a:lnTo>
                  <a:pt x="172802" y="274376"/>
                </a:lnTo>
                <a:lnTo>
                  <a:pt x="170357" y="275071"/>
                </a:lnTo>
                <a:lnTo>
                  <a:pt x="167923" y="275803"/>
                </a:lnTo>
                <a:lnTo>
                  <a:pt x="165489" y="276534"/>
                </a:lnTo>
                <a:lnTo>
                  <a:pt x="163084" y="277382"/>
                </a:lnTo>
                <a:lnTo>
                  <a:pt x="160622" y="277996"/>
                </a:lnTo>
                <a:lnTo>
                  <a:pt x="158228" y="278593"/>
                </a:lnTo>
                <a:lnTo>
                  <a:pt x="155779" y="278975"/>
                </a:lnTo>
                <a:lnTo>
                  <a:pt x="153353" y="279437"/>
                </a:lnTo>
                <a:lnTo>
                  <a:pt x="150682" y="279946"/>
                </a:lnTo>
                <a:lnTo>
                  <a:pt x="148002" y="280403"/>
                </a:lnTo>
                <a:lnTo>
                  <a:pt x="145331" y="280910"/>
                </a:lnTo>
                <a:lnTo>
                  <a:pt x="142894" y="281374"/>
                </a:lnTo>
                <a:lnTo>
                  <a:pt x="140484" y="282030"/>
                </a:lnTo>
                <a:lnTo>
                  <a:pt x="138029" y="282351"/>
                </a:lnTo>
                <a:lnTo>
                  <a:pt x="134896" y="282761"/>
                </a:lnTo>
                <a:lnTo>
                  <a:pt x="131721" y="282849"/>
                </a:lnTo>
                <a:lnTo>
                  <a:pt x="128567" y="283104"/>
                </a:lnTo>
                <a:lnTo>
                  <a:pt x="125653" y="283340"/>
                </a:lnTo>
                <a:lnTo>
                  <a:pt x="122744" y="283709"/>
                </a:lnTo>
                <a:lnTo>
                  <a:pt x="119825" y="283825"/>
                </a:lnTo>
                <a:lnTo>
                  <a:pt x="116665" y="283949"/>
                </a:lnTo>
                <a:lnTo>
                  <a:pt x="113495" y="283825"/>
                </a:lnTo>
                <a:lnTo>
                  <a:pt x="110330" y="283825"/>
                </a:lnTo>
                <a:lnTo>
                  <a:pt x="89931" y="283825"/>
                </a:lnTo>
                <a:lnTo>
                  <a:pt x="86995" y="284078"/>
                </a:lnTo>
                <a:lnTo>
                  <a:pt x="71180" y="280028"/>
                </a:lnTo>
                <a:lnTo>
                  <a:pt x="68813" y="278717"/>
                </a:lnTo>
                <a:lnTo>
                  <a:pt x="66804" y="277605"/>
                </a:lnTo>
                <a:lnTo>
                  <a:pt x="64862" y="276358"/>
                </a:lnTo>
                <a:lnTo>
                  <a:pt x="62952" y="275082"/>
                </a:lnTo>
                <a:lnTo>
                  <a:pt x="61217" y="273924"/>
                </a:lnTo>
                <a:lnTo>
                  <a:pt x="59515" y="272706"/>
                </a:lnTo>
                <a:lnTo>
                  <a:pt x="57877" y="271415"/>
                </a:lnTo>
                <a:lnTo>
                  <a:pt x="56121" y="270032"/>
                </a:lnTo>
                <a:lnTo>
                  <a:pt x="54349" y="268635"/>
                </a:lnTo>
                <a:lnTo>
                  <a:pt x="52769" y="267061"/>
                </a:lnTo>
                <a:lnTo>
                  <a:pt x="51184" y="265481"/>
                </a:lnTo>
                <a:lnTo>
                  <a:pt x="49782" y="263704"/>
                </a:lnTo>
                <a:lnTo>
                  <a:pt x="48381" y="261953"/>
                </a:lnTo>
                <a:lnTo>
                  <a:pt x="46868" y="260059"/>
                </a:lnTo>
                <a:lnTo>
                  <a:pt x="45482" y="258065"/>
                </a:lnTo>
                <a:lnTo>
                  <a:pt x="44026" y="256124"/>
                </a:lnTo>
                <a:lnTo>
                  <a:pt x="42567" y="254179"/>
                </a:lnTo>
                <a:lnTo>
                  <a:pt x="41077" y="252257"/>
                </a:lnTo>
                <a:lnTo>
                  <a:pt x="39639" y="250297"/>
                </a:lnTo>
                <a:lnTo>
                  <a:pt x="38403" y="248612"/>
                </a:lnTo>
                <a:lnTo>
                  <a:pt x="37075" y="246976"/>
                </a:lnTo>
                <a:lnTo>
                  <a:pt x="36005" y="245189"/>
                </a:lnTo>
                <a:lnTo>
                  <a:pt x="34892" y="243331"/>
                </a:lnTo>
                <a:lnTo>
                  <a:pt x="34062" y="241303"/>
                </a:lnTo>
                <a:lnTo>
                  <a:pt x="33091" y="239360"/>
                </a:lnTo>
                <a:lnTo>
                  <a:pt x="32119" y="237418"/>
                </a:lnTo>
                <a:lnTo>
                  <a:pt x="31148" y="235475"/>
                </a:lnTo>
                <a:lnTo>
                  <a:pt x="30177" y="233533"/>
                </a:lnTo>
                <a:lnTo>
                  <a:pt x="29205" y="231590"/>
                </a:lnTo>
                <a:lnTo>
                  <a:pt x="28010" y="229730"/>
                </a:lnTo>
                <a:lnTo>
                  <a:pt x="27262" y="227704"/>
                </a:lnTo>
                <a:lnTo>
                  <a:pt x="26307" y="225113"/>
                </a:lnTo>
                <a:lnTo>
                  <a:pt x="25832" y="222347"/>
                </a:lnTo>
                <a:lnTo>
                  <a:pt x="25069" y="219682"/>
                </a:lnTo>
                <a:lnTo>
                  <a:pt x="24369" y="217240"/>
                </a:lnTo>
                <a:lnTo>
                  <a:pt x="23545" y="214831"/>
                </a:lnTo>
                <a:lnTo>
                  <a:pt x="22875" y="212381"/>
                </a:lnTo>
                <a:lnTo>
                  <a:pt x="22083" y="209484"/>
                </a:lnTo>
                <a:lnTo>
                  <a:pt x="21493" y="206530"/>
                </a:lnTo>
                <a:lnTo>
                  <a:pt x="20681" y="203639"/>
                </a:lnTo>
                <a:lnTo>
                  <a:pt x="19790" y="200462"/>
                </a:lnTo>
                <a:lnTo>
                  <a:pt x="18774" y="197319"/>
                </a:lnTo>
                <a:lnTo>
                  <a:pt x="17767" y="194176"/>
                </a:lnTo>
                <a:lnTo>
                  <a:pt x="16831" y="191251"/>
                </a:lnTo>
                <a:lnTo>
                  <a:pt x="16029" y="188263"/>
                </a:lnTo>
                <a:lnTo>
                  <a:pt x="14853" y="185434"/>
                </a:lnTo>
                <a:lnTo>
                  <a:pt x="13606" y="182435"/>
                </a:lnTo>
                <a:lnTo>
                  <a:pt x="11792" y="179675"/>
                </a:lnTo>
                <a:lnTo>
                  <a:pt x="10498" y="176692"/>
                </a:lnTo>
                <a:lnTo>
                  <a:pt x="9369" y="174087"/>
                </a:lnTo>
                <a:lnTo>
                  <a:pt x="8687" y="171289"/>
                </a:lnTo>
                <a:lnTo>
                  <a:pt x="7585" y="168670"/>
                </a:lnTo>
                <a:lnTo>
                  <a:pt x="6744" y="166672"/>
                </a:lnTo>
                <a:lnTo>
                  <a:pt x="5495" y="164845"/>
                </a:lnTo>
                <a:lnTo>
                  <a:pt x="4671" y="162842"/>
                </a:lnTo>
                <a:lnTo>
                  <a:pt x="3792" y="160709"/>
                </a:lnTo>
                <a:lnTo>
                  <a:pt x="3169" y="158467"/>
                </a:lnTo>
                <a:lnTo>
                  <a:pt x="2477" y="156261"/>
                </a:lnTo>
                <a:lnTo>
                  <a:pt x="1946" y="154571"/>
                </a:lnTo>
                <a:lnTo>
                  <a:pt x="1351" y="152884"/>
                </a:lnTo>
                <a:lnTo>
                  <a:pt x="1003" y="151153"/>
                </a:lnTo>
                <a:lnTo>
                  <a:pt x="619" y="149239"/>
                </a:lnTo>
                <a:lnTo>
                  <a:pt x="404" y="147275"/>
                </a:lnTo>
                <a:lnTo>
                  <a:pt x="283" y="145325"/>
                </a:lnTo>
                <a:lnTo>
                  <a:pt x="163" y="143390"/>
                </a:lnTo>
                <a:lnTo>
                  <a:pt x="283" y="141440"/>
                </a:lnTo>
                <a:lnTo>
                  <a:pt x="283" y="139497"/>
                </a:lnTo>
                <a:lnTo>
                  <a:pt x="283" y="97237"/>
                </a:lnTo>
                <a:lnTo>
                  <a:pt x="0" y="95718"/>
                </a:lnTo>
                <a:lnTo>
                  <a:pt x="283" y="94313"/>
                </a:lnTo>
                <a:lnTo>
                  <a:pt x="491" y="93284"/>
                </a:lnTo>
                <a:lnTo>
                  <a:pt x="1270" y="92372"/>
                </a:lnTo>
                <a:lnTo>
                  <a:pt x="1756" y="91399"/>
                </a:lnTo>
                <a:lnTo>
                  <a:pt x="2241" y="90430"/>
                </a:lnTo>
                <a:lnTo>
                  <a:pt x="2776" y="89481"/>
                </a:lnTo>
                <a:lnTo>
                  <a:pt x="3197" y="88484"/>
                </a:lnTo>
                <a:lnTo>
                  <a:pt x="3496" y="87778"/>
                </a:lnTo>
                <a:lnTo>
                  <a:pt x="3577" y="86972"/>
                </a:lnTo>
                <a:lnTo>
                  <a:pt x="3917" y="86291"/>
                </a:lnTo>
                <a:lnTo>
                  <a:pt x="4308" y="85509"/>
                </a:lnTo>
                <a:lnTo>
                  <a:pt x="5000" y="84878"/>
                </a:lnTo>
                <a:lnTo>
                  <a:pt x="5391" y="84097"/>
                </a:lnTo>
                <a:lnTo>
                  <a:pt x="5971" y="82936"/>
                </a:lnTo>
                <a:lnTo>
                  <a:pt x="6204" y="81593"/>
                </a:lnTo>
                <a:lnTo>
                  <a:pt x="6832" y="80463"/>
                </a:lnTo>
                <a:lnTo>
                  <a:pt x="7416" y="79410"/>
                </a:lnTo>
                <a:lnTo>
                  <a:pt x="8265" y="78497"/>
                </a:lnTo>
                <a:lnTo>
                  <a:pt x="9025" y="77549"/>
                </a:lnTo>
                <a:lnTo>
                  <a:pt x="10208" y="76074"/>
                </a:lnTo>
                <a:lnTo>
                  <a:pt x="11505" y="74690"/>
                </a:lnTo>
                <a:lnTo>
                  <a:pt x="12660" y="73194"/>
                </a:lnTo>
                <a:lnTo>
                  <a:pt x="13939" y="71535"/>
                </a:lnTo>
                <a:lnTo>
                  <a:pt x="14958" y="69662"/>
                </a:lnTo>
                <a:lnTo>
                  <a:pt x="16327" y="68086"/>
                </a:lnTo>
                <a:lnTo>
                  <a:pt x="18124" y="66017"/>
                </a:lnTo>
                <a:lnTo>
                  <a:pt x="20161" y="64147"/>
                </a:lnTo>
                <a:lnTo>
                  <a:pt x="22155" y="62258"/>
                </a:lnTo>
                <a:lnTo>
                  <a:pt x="34760" y="51297"/>
                </a:lnTo>
                <a:lnTo>
                  <a:pt x="37445" y="49129"/>
                </a:lnTo>
                <a:lnTo>
                  <a:pt x="39868" y="47172"/>
                </a:lnTo>
                <a:lnTo>
                  <a:pt x="42284" y="45205"/>
                </a:lnTo>
                <a:lnTo>
                  <a:pt x="44747" y="43300"/>
                </a:lnTo>
                <a:lnTo>
                  <a:pt x="47632" y="41069"/>
                </a:lnTo>
                <a:lnTo>
                  <a:pt x="50588" y="38931"/>
                </a:lnTo>
                <a:lnTo>
                  <a:pt x="53489" y="36719"/>
                </a:lnTo>
                <a:lnTo>
                  <a:pt x="55685" y="35045"/>
                </a:lnTo>
                <a:lnTo>
                  <a:pt x="57777" y="33224"/>
                </a:lnTo>
                <a:lnTo>
                  <a:pt x="60038" y="31644"/>
                </a:lnTo>
                <a:lnTo>
                  <a:pt x="62633" y="29830"/>
                </a:lnTo>
                <a:lnTo>
                  <a:pt x="65422" y="28294"/>
                </a:lnTo>
                <a:lnTo>
                  <a:pt x="68059" y="26536"/>
                </a:lnTo>
                <a:lnTo>
                  <a:pt x="70530" y="24889"/>
                </a:lnTo>
                <a:lnTo>
                  <a:pt x="72800" y="22912"/>
                </a:lnTo>
                <a:lnTo>
                  <a:pt x="75361" y="21428"/>
                </a:lnTo>
                <a:lnTo>
                  <a:pt x="77416" y="20238"/>
                </a:lnTo>
                <a:lnTo>
                  <a:pt x="79773" y="19580"/>
                </a:lnTo>
                <a:lnTo>
                  <a:pt x="81909" y="18514"/>
                </a:lnTo>
                <a:lnTo>
                  <a:pt x="84150" y="17397"/>
                </a:lnTo>
                <a:lnTo>
                  <a:pt x="86274" y="16049"/>
                </a:lnTo>
                <a:lnTo>
                  <a:pt x="88491" y="14880"/>
                </a:lnTo>
                <a:lnTo>
                  <a:pt x="90411" y="13867"/>
                </a:lnTo>
                <a:lnTo>
                  <a:pt x="92436" y="13043"/>
                </a:lnTo>
                <a:lnTo>
                  <a:pt x="94318" y="11966"/>
                </a:lnTo>
                <a:lnTo>
                  <a:pt x="95831" y="11101"/>
                </a:lnTo>
                <a:lnTo>
                  <a:pt x="97201" y="9990"/>
                </a:lnTo>
                <a:lnTo>
                  <a:pt x="98673" y="9052"/>
                </a:lnTo>
                <a:lnTo>
                  <a:pt x="99875" y="8287"/>
                </a:lnTo>
                <a:lnTo>
                  <a:pt x="101120" y="7592"/>
                </a:lnTo>
                <a:lnTo>
                  <a:pt x="102341" y="6858"/>
                </a:lnTo>
                <a:lnTo>
                  <a:pt x="103553" y="6130"/>
                </a:lnTo>
                <a:lnTo>
                  <a:pt x="104670" y="5140"/>
                </a:lnTo>
                <a:lnTo>
                  <a:pt x="105975" y="4664"/>
                </a:lnTo>
                <a:lnTo>
                  <a:pt x="107333" y="4169"/>
                </a:lnTo>
                <a:lnTo>
                  <a:pt x="108868" y="4065"/>
                </a:lnTo>
                <a:lnTo>
                  <a:pt x="110330" y="3944"/>
                </a:lnTo>
                <a:lnTo>
                  <a:pt x="111782" y="3824"/>
                </a:lnTo>
                <a:lnTo>
                  <a:pt x="113265" y="4069"/>
                </a:lnTo>
                <a:lnTo>
                  <a:pt x="114717" y="3944"/>
                </a:lnTo>
                <a:lnTo>
                  <a:pt x="116190" y="3818"/>
                </a:lnTo>
                <a:lnTo>
                  <a:pt x="117638" y="3419"/>
                </a:lnTo>
                <a:lnTo>
                  <a:pt x="119105" y="3191"/>
                </a:lnTo>
                <a:lnTo>
                  <a:pt x="128083" y="2091"/>
                </a:lnTo>
                <a:lnTo>
                  <a:pt x="130008" y="1750"/>
                </a:lnTo>
                <a:lnTo>
                  <a:pt x="132219" y="1360"/>
                </a:lnTo>
                <a:lnTo>
                  <a:pt x="134368" y="491"/>
                </a:lnTo>
                <a:lnTo>
                  <a:pt x="136589" y="277"/>
                </a:lnTo>
                <a:lnTo>
                  <a:pt x="139476" y="0"/>
                </a:lnTo>
                <a:lnTo>
                  <a:pt x="142417" y="277"/>
                </a:lnTo>
                <a:lnTo>
                  <a:pt x="145331" y="277"/>
                </a:lnTo>
                <a:lnTo>
                  <a:pt x="169866" y="277"/>
                </a:lnTo>
                <a:lnTo>
                  <a:pt x="174006" y="148"/>
                </a:lnTo>
                <a:lnTo>
                  <a:pt x="178138" y="277"/>
                </a:lnTo>
                <a:lnTo>
                  <a:pt x="182028" y="399"/>
                </a:lnTo>
                <a:lnTo>
                  <a:pt x="185997" y="315"/>
                </a:lnTo>
                <a:lnTo>
                  <a:pt x="189795" y="1030"/>
                </a:lnTo>
                <a:lnTo>
                  <a:pt x="193767" y="1778"/>
                </a:lnTo>
                <a:lnTo>
                  <a:pt x="197579" y="3412"/>
                </a:lnTo>
                <a:lnTo>
                  <a:pt x="201451" y="4664"/>
                </a:lnTo>
                <a:lnTo>
                  <a:pt x="205841" y="6085"/>
                </a:lnTo>
                <a:lnTo>
                  <a:pt x="210191" y="7631"/>
                </a:lnTo>
                <a:lnTo>
                  <a:pt x="214581" y="9052"/>
                </a:lnTo>
                <a:lnTo>
                  <a:pt x="218452" y="10305"/>
                </a:lnTo>
                <a:lnTo>
                  <a:pt x="222403" y="11330"/>
                </a:lnTo>
                <a:lnTo>
                  <a:pt x="226237" y="12686"/>
                </a:lnTo>
                <a:lnTo>
                  <a:pt x="229933" y="13994"/>
                </a:lnTo>
                <a:lnTo>
                  <a:pt x="233548" y="15540"/>
                </a:lnTo>
                <a:lnTo>
                  <a:pt x="237173" y="17041"/>
                </a:lnTo>
                <a:lnTo>
                  <a:pt x="240587" y="18454"/>
                </a:lnTo>
                <a:lnTo>
                  <a:pt x="244084" y="19730"/>
                </a:lnTo>
                <a:lnTo>
                  <a:pt x="247356" y="21428"/>
                </a:lnTo>
                <a:lnTo>
                  <a:pt x="250643" y="23135"/>
                </a:lnTo>
                <a:lnTo>
                  <a:pt x="253722" y="25257"/>
                </a:lnTo>
                <a:lnTo>
                  <a:pt x="256851" y="27257"/>
                </a:lnTo>
                <a:lnTo>
                  <a:pt x="259801" y="29143"/>
                </a:lnTo>
                <a:lnTo>
                  <a:pt x="262762" y="31028"/>
                </a:lnTo>
                <a:lnTo>
                  <a:pt x="265593" y="33085"/>
                </a:lnTo>
                <a:lnTo>
                  <a:pt x="268110" y="34913"/>
                </a:lnTo>
                <a:lnTo>
                  <a:pt x="270405" y="37044"/>
                </a:lnTo>
                <a:lnTo>
                  <a:pt x="272895" y="38913"/>
                </a:lnTo>
                <a:lnTo>
                  <a:pt x="275262" y="40690"/>
                </a:lnTo>
                <a:lnTo>
                  <a:pt x="277831" y="42202"/>
                </a:lnTo>
                <a:lnTo>
                  <a:pt x="280163" y="44021"/>
                </a:lnTo>
                <a:lnTo>
                  <a:pt x="282197" y="45607"/>
                </a:lnTo>
                <a:lnTo>
                  <a:pt x="284169" y="47306"/>
                </a:lnTo>
                <a:lnTo>
                  <a:pt x="285991" y="49129"/>
                </a:lnTo>
                <a:lnTo>
                  <a:pt x="288054" y="51191"/>
                </a:lnTo>
                <a:lnTo>
                  <a:pt x="289925" y="53453"/>
                </a:lnTo>
                <a:lnTo>
                  <a:pt x="291820" y="55677"/>
                </a:lnTo>
                <a:lnTo>
                  <a:pt x="294061" y="58310"/>
                </a:lnTo>
                <a:lnTo>
                  <a:pt x="296198" y="61032"/>
                </a:lnTo>
                <a:lnTo>
                  <a:pt x="298401" y="63699"/>
                </a:lnTo>
                <a:lnTo>
                  <a:pt x="300815" y="66620"/>
                </a:lnTo>
                <a:lnTo>
                  <a:pt x="303243" y="69529"/>
                </a:lnTo>
                <a:lnTo>
                  <a:pt x="305669" y="72441"/>
                </a:lnTo>
                <a:lnTo>
                  <a:pt x="308100" y="75358"/>
                </a:lnTo>
                <a:lnTo>
                  <a:pt x="310677" y="78163"/>
                </a:lnTo>
                <a:lnTo>
                  <a:pt x="312971" y="81183"/>
                </a:lnTo>
                <a:lnTo>
                  <a:pt x="315294" y="84242"/>
                </a:lnTo>
                <a:lnTo>
                  <a:pt x="317418" y="87460"/>
                </a:lnTo>
                <a:lnTo>
                  <a:pt x="319519" y="90678"/>
                </a:lnTo>
                <a:lnTo>
                  <a:pt x="321544" y="93779"/>
                </a:lnTo>
                <a:lnTo>
                  <a:pt x="323460" y="96954"/>
                </a:lnTo>
                <a:lnTo>
                  <a:pt x="325348" y="100141"/>
                </a:lnTo>
                <a:lnTo>
                  <a:pt x="327345" y="103513"/>
                </a:lnTo>
                <a:lnTo>
                  <a:pt x="336283" y="120539"/>
                </a:lnTo>
                <a:lnTo>
                  <a:pt x="338082" y="124391"/>
                </a:lnTo>
                <a:lnTo>
                  <a:pt x="339746" y="128308"/>
                </a:lnTo>
                <a:lnTo>
                  <a:pt x="341391" y="132228"/>
                </a:lnTo>
                <a:lnTo>
                  <a:pt x="342911" y="135849"/>
                </a:lnTo>
                <a:lnTo>
                  <a:pt x="344574" y="139435"/>
                </a:lnTo>
                <a:lnTo>
                  <a:pt x="345778" y="143164"/>
                </a:lnTo>
                <a:lnTo>
                  <a:pt x="347007" y="146966"/>
                </a:lnTo>
                <a:lnTo>
                  <a:pt x="347721" y="150935"/>
                </a:lnTo>
                <a:lnTo>
                  <a:pt x="348693" y="154820"/>
                </a:lnTo>
                <a:lnTo>
                  <a:pt x="349664" y="158705"/>
                </a:lnTo>
                <a:lnTo>
                  <a:pt x="350724" y="162571"/>
                </a:lnTo>
                <a:lnTo>
                  <a:pt x="351607" y="166477"/>
                </a:lnTo>
                <a:lnTo>
                  <a:pt x="352426" y="170102"/>
                </a:lnTo>
                <a:lnTo>
                  <a:pt x="353210" y="173744"/>
                </a:lnTo>
                <a:lnTo>
                  <a:pt x="353801" y="177412"/>
                </a:lnTo>
                <a:lnTo>
                  <a:pt x="354422" y="181275"/>
                </a:lnTo>
                <a:lnTo>
                  <a:pt x="354756" y="185184"/>
                </a:lnTo>
                <a:lnTo>
                  <a:pt x="355241" y="189068"/>
                </a:lnTo>
                <a:lnTo>
                  <a:pt x="355727" y="192955"/>
                </a:lnTo>
                <a:lnTo>
                  <a:pt x="356324" y="196830"/>
                </a:lnTo>
                <a:lnTo>
                  <a:pt x="356715" y="200725"/>
                </a:lnTo>
                <a:lnTo>
                  <a:pt x="357055" y="204120"/>
                </a:lnTo>
                <a:lnTo>
                  <a:pt x="357062" y="207550"/>
                </a:lnTo>
                <a:lnTo>
                  <a:pt x="357435" y="210940"/>
                </a:lnTo>
                <a:lnTo>
                  <a:pt x="357783" y="214109"/>
                </a:lnTo>
                <a:lnTo>
                  <a:pt x="358625" y="217230"/>
                </a:lnTo>
                <a:lnTo>
                  <a:pt x="358876" y="220403"/>
                </a:lnTo>
                <a:lnTo>
                  <a:pt x="359105" y="223299"/>
                </a:lnTo>
                <a:lnTo>
                  <a:pt x="358876" y="226231"/>
                </a:lnTo>
                <a:lnTo>
                  <a:pt x="358876" y="229145"/>
                </a:lnTo>
                <a:lnTo>
                  <a:pt x="358876" y="269014"/>
                </a:lnTo>
                <a:lnTo>
                  <a:pt x="359014" y="271695"/>
                </a:lnTo>
                <a:lnTo>
                  <a:pt x="358876" y="274362"/>
                </a:lnTo>
                <a:lnTo>
                  <a:pt x="358774" y="276312"/>
                </a:lnTo>
                <a:lnTo>
                  <a:pt x="358762" y="278370"/>
                </a:lnTo>
                <a:lnTo>
                  <a:pt x="358155" y="280190"/>
                </a:lnTo>
                <a:lnTo>
                  <a:pt x="357551" y="282004"/>
                </a:lnTo>
                <a:lnTo>
                  <a:pt x="356158" y="283545"/>
                </a:lnTo>
                <a:lnTo>
                  <a:pt x="355241" y="285265"/>
                </a:lnTo>
                <a:lnTo>
                  <a:pt x="354215" y="287190"/>
                </a:lnTo>
                <a:lnTo>
                  <a:pt x="353445" y="289260"/>
                </a:lnTo>
                <a:lnTo>
                  <a:pt x="352327" y="291126"/>
                </a:lnTo>
                <a:lnTo>
                  <a:pt x="351262" y="292905"/>
                </a:lnTo>
                <a:lnTo>
                  <a:pt x="349963" y="294555"/>
                </a:lnTo>
                <a:lnTo>
                  <a:pt x="348693" y="296201"/>
                </a:lnTo>
                <a:lnTo>
                  <a:pt x="347529" y="297709"/>
                </a:lnTo>
                <a:lnTo>
                  <a:pt x="346170" y="299068"/>
                </a:lnTo>
                <a:lnTo>
                  <a:pt x="345026" y="300589"/>
                </a:lnTo>
                <a:lnTo>
                  <a:pt x="343977" y="301982"/>
                </a:lnTo>
                <a:lnTo>
                  <a:pt x="343108" y="303509"/>
                </a:lnTo>
                <a:lnTo>
                  <a:pt x="342112" y="304943"/>
                </a:lnTo>
                <a:lnTo>
                  <a:pt x="341416" y="305943"/>
                </a:lnTo>
                <a:lnTo>
                  <a:pt x="340849" y="307113"/>
                </a:lnTo>
                <a:lnTo>
                  <a:pt x="339951" y="307890"/>
                </a:lnTo>
                <a:lnTo>
                  <a:pt x="339157" y="308576"/>
                </a:lnTo>
                <a:lnTo>
                  <a:pt x="337908" y="308710"/>
                </a:lnTo>
                <a:lnTo>
                  <a:pt x="337037" y="309331"/>
                </a:lnTo>
                <a:lnTo>
                  <a:pt x="336206" y="309922"/>
                </a:lnTo>
                <a:lnTo>
                  <a:pt x="335674" y="310933"/>
                </a:lnTo>
                <a:lnTo>
                  <a:pt x="334843" y="311524"/>
                </a:lnTo>
                <a:lnTo>
                  <a:pt x="333971" y="312145"/>
                </a:lnTo>
                <a:lnTo>
                  <a:pt x="332844" y="312394"/>
                </a:lnTo>
                <a:lnTo>
                  <a:pt x="331929" y="312965"/>
                </a:lnTo>
                <a:lnTo>
                  <a:pt x="330901" y="313606"/>
                </a:lnTo>
                <a:lnTo>
                  <a:pt x="329986" y="314427"/>
                </a:lnTo>
                <a:lnTo>
                  <a:pt x="329014" y="315159"/>
                </a:lnTo>
                <a:lnTo>
                  <a:pt x="328043" y="315890"/>
                </a:lnTo>
                <a:lnTo>
                  <a:pt x="327156" y="316775"/>
                </a:lnTo>
                <a:lnTo>
                  <a:pt x="326101" y="317353"/>
                </a:lnTo>
                <a:lnTo>
                  <a:pt x="324482" y="318238"/>
                </a:lnTo>
                <a:lnTo>
                  <a:pt x="322686" y="318794"/>
                </a:lnTo>
                <a:lnTo>
                  <a:pt x="320993" y="319546"/>
                </a:lnTo>
                <a:lnTo>
                  <a:pt x="318309" y="320737"/>
                </a:lnTo>
                <a:lnTo>
                  <a:pt x="315680" y="322054"/>
                </a:lnTo>
                <a:lnTo>
                  <a:pt x="312971" y="323180"/>
                </a:lnTo>
                <a:lnTo>
                  <a:pt x="295211" y="329674"/>
                </a:lnTo>
                <a:lnTo>
                  <a:pt x="291099" y="331202"/>
                </a:lnTo>
                <a:lnTo>
                  <a:pt x="286698" y="332839"/>
                </a:lnTo>
                <a:lnTo>
                  <a:pt x="282345" y="334606"/>
                </a:lnTo>
                <a:lnTo>
                  <a:pt x="277970" y="336310"/>
                </a:lnTo>
                <a:lnTo>
                  <a:pt x="273603" y="338011"/>
                </a:lnTo>
                <a:lnTo>
                  <a:pt x="269269" y="339800"/>
                </a:lnTo>
                <a:lnTo>
                  <a:pt x="264873" y="341418"/>
                </a:lnTo>
                <a:lnTo>
                  <a:pt x="260047" y="343194"/>
                </a:lnTo>
                <a:lnTo>
                  <a:pt x="255140" y="344749"/>
                </a:lnTo>
                <a:lnTo>
                  <a:pt x="250302" y="346493"/>
                </a:lnTo>
                <a:lnTo>
                  <a:pt x="246387" y="347904"/>
                </a:lnTo>
                <a:lnTo>
                  <a:pt x="242579" y="349640"/>
                </a:lnTo>
                <a:lnTo>
                  <a:pt x="238613" y="350880"/>
                </a:lnTo>
                <a:lnTo>
                  <a:pt x="234797" y="352074"/>
                </a:lnTo>
                <a:lnTo>
                  <a:pt x="230863" y="352911"/>
                </a:lnTo>
                <a:lnTo>
                  <a:pt x="226957" y="353794"/>
                </a:lnTo>
                <a:lnTo>
                  <a:pt x="223332" y="354614"/>
                </a:lnTo>
                <a:lnTo>
                  <a:pt x="219697" y="355481"/>
                </a:lnTo>
                <a:lnTo>
                  <a:pt x="216021" y="355988"/>
                </a:lnTo>
                <a:lnTo>
                  <a:pt x="212658" y="356452"/>
                </a:lnTo>
                <a:lnTo>
                  <a:pt x="209232" y="356451"/>
                </a:lnTo>
                <a:lnTo>
                  <a:pt x="205839" y="356709"/>
                </a:lnTo>
                <a:lnTo>
                  <a:pt x="202912" y="356931"/>
                </a:lnTo>
                <a:lnTo>
                  <a:pt x="199994" y="357303"/>
                </a:lnTo>
                <a:lnTo>
                  <a:pt x="197064" y="357429"/>
                </a:lnTo>
                <a:lnTo>
                  <a:pt x="194406" y="357543"/>
                </a:lnTo>
                <a:lnTo>
                  <a:pt x="191737" y="357429"/>
                </a:lnTo>
                <a:lnTo>
                  <a:pt x="189075" y="357429"/>
                </a:lnTo>
                <a:lnTo>
                  <a:pt x="153342" y="357429"/>
                </a:lnTo>
                <a:lnTo>
                  <a:pt x="152602" y="357508"/>
                </a:lnTo>
                <a:lnTo>
                  <a:pt x="151879" y="357429"/>
                </a:lnTo>
                <a:lnTo>
                  <a:pt x="150419" y="357268"/>
                </a:lnTo>
                <a:lnTo>
                  <a:pt x="148870" y="357225"/>
                </a:lnTo>
                <a:lnTo>
                  <a:pt x="147525" y="356709"/>
                </a:lnTo>
                <a:lnTo>
                  <a:pt x="145716" y="356014"/>
                </a:lnTo>
                <a:lnTo>
                  <a:pt x="144098" y="354801"/>
                </a:lnTo>
                <a:lnTo>
                  <a:pt x="142417" y="353794"/>
                </a:lnTo>
                <a:lnTo>
                  <a:pt x="140453" y="352618"/>
                </a:lnTo>
                <a:lnTo>
                  <a:pt x="138592" y="351263"/>
                </a:lnTo>
                <a:lnTo>
                  <a:pt x="136589" y="350160"/>
                </a:lnTo>
                <a:lnTo>
                  <a:pt x="133734" y="348589"/>
                </a:lnTo>
                <a:lnTo>
                  <a:pt x="130646" y="347429"/>
                </a:lnTo>
                <a:lnTo>
                  <a:pt x="127846" y="345773"/>
                </a:lnTo>
                <a:lnTo>
                  <a:pt x="125298" y="344264"/>
                </a:lnTo>
                <a:lnTo>
                  <a:pt x="122907" y="342462"/>
                </a:lnTo>
                <a:lnTo>
                  <a:pt x="120545" y="340665"/>
                </a:lnTo>
                <a:lnTo>
                  <a:pt x="117799" y="338576"/>
                </a:lnTo>
                <a:lnTo>
                  <a:pt x="105255" y="324654"/>
                </a:lnTo>
                <a:lnTo>
                  <a:pt x="102919" y="320112"/>
                </a:lnTo>
                <a:lnTo>
                  <a:pt x="100147" y="310051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9879" y="5948552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6083" y="2471546"/>
            <a:ext cx="1654048" cy="664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344" y="3162934"/>
            <a:ext cx="129286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latin typeface="Arial"/>
                <a:cs typeface="Arial"/>
              </a:rPr>
              <a:t>5x5x3 </a:t>
            </a:r>
            <a:r>
              <a:rPr sz="1750" dirty="0">
                <a:latin typeface="Arial"/>
                <a:cs typeface="Arial"/>
              </a:rPr>
              <a:t>filter</a:t>
            </a:r>
            <a:r>
              <a:rPr sz="1750" spc="-80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2420" y="910970"/>
            <a:ext cx="50031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0" dirty="0"/>
              <a:t>Swiping </a:t>
            </a:r>
            <a:r>
              <a:rPr spc="-105" dirty="0"/>
              <a:t>the </a:t>
            </a:r>
            <a:r>
              <a:rPr spc="-75" dirty="0"/>
              <a:t>entire</a:t>
            </a:r>
            <a:r>
              <a:rPr spc="325" dirty="0"/>
              <a:t> </a:t>
            </a:r>
            <a:r>
              <a:rPr spc="-315" dirty="0"/>
              <a:t>image</a:t>
            </a:r>
          </a:p>
        </p:txBody>
      </p:sp>
      <p:sp>
        <p:nvSpPr>
          <p:cNvPr id="6" name="object 6"/>
          <p:cNvSpPr/>
          <p:nvPr/>
        </p:nvSpPr>
        <p:spPr>
          <a:xfrm>
            <a:off x="2502737" y="2093334"/>
            <a:ext cx="744245" cy="2654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51023" y="2611246"/>
            <a:ext cx="279400" cy="262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1292" y="2130678"/>
            <a:ext cx="759968" cy="2581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2118" y="3038245"/>
            <a:ext cx="663575" cy="599440"/>
          </a:xfrm>
          <a:custGeom>
            <a:avLst/>
            <a:gdLst/>
            <a:ahLst/>
            <a:cxnLst/>
            <a:rect l="l" t="t" r="r" b="b"/>
            <a:pathLst>
              <a:path w="663575" h="599439">
                <a:moveTo>
                  <a:pt x="501462" y="66178"/>
                </a:moveTo>
                <a:lnTo>
                  <a:pt x="501609" y="57768"/>
                </a:lnTo>
                <a:lnTo>
                  <a:pt x="500741" y="53767"/>
                </a:lnTo>
                <a:lnTo>
                  <a:pt x="500397" y="52180"/>
                </a:lnTo>
                <a:lnTo>
                  <a:pt x="498892" y="50794"/>
                </a:lnTo>
                <a:lnTo>
                  <a:pt x="497827" y="49414"/>
                </a:lnTo>
                <a:lnTo>
                  <a:pt x="496458" y="47637"/>
                </a:lnTo>
                <a:lnTo>
                  <a:pt x="495023" y="45888"/>
                </a:lnTo>
                <a:lnTo>
                  <a:pt x="493440" y="44307"/>
                </a:lnTo>
                <a:lnTo>
                  <a:pt x="491617" y="42485"/>
                </a:lnTo>
                <a:lnTo>
                  <a:pt x="489694" y="40708"/>
                </a:lnTo>
                <a:lnTo>
                  <a:pt x="487612" y="39199"/>
                </a:lnTo>
                <a:lnTo>
                  <a:pt x="485329" y="37545"/>
                </a:lnTo>
                <a:lnTo>
                  <a:pt x="482799" y="36215"/>
                </a:lnTo>
                <a:lnTo>
                  <a:pt x="480343" y="34813"/>
                </a:lnTo>
                <a:lnTo>
                  <a:pt x="477702" y="33298"/>
                </a:lnTo>
                <a:lnTo>
                  <a:pt x="474997" y="31901"/>
                </a:lnTo>
                <a:lnTo>
                  <a:pt x="472321" y="30454"/>
                </a:lnTo>
                <a:lnTo>
                  <a:pt x="469169" y="28750"/>
                </a:lnTo>
                <a:lnTo>
                  <a:pt x="466085" y="26900"/>
                </a:lnTo>
                <a:lnTo>
                  <a:pt x="462859" y="25347"/>
                </a:lnTo>
                <a:lnTo>
                  <a:pt x="459526" y="23743"/>
                </a:lnTo>
                <a:lnTo>
                  <a:pt x="456064" y="22407"/>
                </a:lnTo>
                <a:lnTo>
                  <a:pt x="452643" y="20994"/>
                </a:lnTo>
                <a:lnTo>
                  <a:pt x="449013" y="19496"/>
                </a:lnTo>
                <a:lnTo>
                  <a:pt x="445382" y="17987"/>
                </a:lnTo>
                <a:lnTo>
                  <a:pt x="441707" y="16607"/>
                </a:lnTo>
                <a:lnTo>
                  <a:pt x="437612" y="15065"/>
                </a:lnTo>
                <a:lnTo>
                  <a:pt x="433512" y="13500"/>
                </a:lnTo>
                <a:lnTo>
                  <a:pt x="429331" y="12220"/>
                </a:lnTo>
                <a:lnTo>
                  <a:pt x="401631" y="5671"/>
                </a:lnTo>
                <a:lnTo>
                  <a:pt x="396296" y="4632"/>
                </a:lnTo>
                <a:lnTo>
                  <a:pt x="368823" y="1285"/>
                </a:lnTo>
                <a:lnTo>
                  <a:pt x="362513" y="894"/>
                </a:lnTo>
                <a:lnTo>
                  <a:pt x="356187" y="676"/>
                </a:lnTo>
                <a:lnTo>
                  <a:pt x="349865" y="564"/>
                </a:lnTo>
                <a:lnTo>
                  <a:pt x="343068" y="441"/>
                </a:lnTo>
                <a:lnTo>
                  <a:pt x="336266" y="564"/>
                </a:lnTo>
                <a:lnTo>
                  <a:pt x="329467" y="564"/>
                </a:lnTo>
                <a:lnTo>
                  <a:pt x="322176" y="564"/>
                </a:lnTo>
                <a:lnTo>
                  <a:pt x="314843" y="0"/>
                </a:lnTo>
                <a:lnTo>
                  <a:pt x="307595" y="564"/>
                </a:lnTo>
                <a:lnTo>
                  <a:pt x="301169" y="1119"/>
                </a:lnTo>
                <a:lnTo>
                  <a:pt x="262328" y="11110"/>
                </a:lnTo>
                <a:lnTo>
                  <a:pt x="255830" y="13690"/>
                </a:lnTo>
                <a:lnTo>
                  <a:pt x="249213" y="16280"/>
                </a:lnTo>
                <a:lnTo>
                  <a:pt x="212037" y="33757"/>
                </a:lnTo>
                <a:lnTo>
                  <a:pt x="178487" y="54534"/>
                </a:lnTo>
                <a:lnTo>
                  <a:pt x="163268" y="66178"/>
                </a:lnTo>
                <a:lnTo>
                  <a:pt x="158137" y="70141"/>
                </a:lnTo>
                <a:lnTo>
                  <a:pt x="123191" y="98233"/>
                </a:lnTo>
                <a:lnTo>
                  <a:pt x="116823" y="103521"/>
                </a:lnTo>
                <a:lnTo>
                  <a:pt x="110383" y="108740"/>
                </a:lnTo>
                <a:lnTo>
                  <a:pt x="104234" y="114276"/>
                </a:lnTo>
                <a:lnTo>
                  <a:pt x="98236" y="119675"/>
                </a:lnTo>
                <a:lnTo>
                  <a:pt x="69265" y="149998"/>
                </a:lnTo>
                <a:lnTo>
                  <a:pt x="44221" y="184081"/>
                </a:lnTo>
                <a:lnTo>
                  <a:pt x="22607" y="222882"/>
                </a:lnTo>
                <a:lnTo>
                  <a:pt x="8016" y="261393"/>
                </a:lnTo>
                <a:lnTo>
                  <a:pt x="740" y="305687"/>
                </a:lnTo>
                <a:lnTo>
                  <a:pt x="856" y="313500"/>
                </a:lnTo>
                <a:lnTo>
                  <a:pt x="735" y="321272"/>
                </a:lnTo>
                <a:lnTo>
                  <a:pt x="615" y="329041"/>
                </a:lnTo>
                <a:lnTo>
                  <a:pt x="735" y="336814"/>
                </a:lnTo>
                <a:lnTo>
                  <a:pt x="735" y="344585"/>
                </a:lnTo>
                <a:lnTo>
                  <a:pt x="735" y="352116"/>
                </a:lnTo>
                <a:lnTo>
                  <a:pt x="0" y="359719"/>
                </a:lnTo>
                <a:lnTo>
                  <a:pt x="735" y="367177"/>
                </a:lnTo>
                <a:lnTo>
                  <a:pt x="1462" y="374540"/>
                </a:lnTo>
                <a:lnTo>
                  <a:pt x="2686" y="382100"/>
                </a:lnTo>
                <a:lnTo>
                  <a:pt x="5123" y="389048"/>
                </a:lnTo>
                <a:lnTo>
                  <a:pt x="7543" y="395950"/>
                </a:lnTo>
                <a:lnTo>
                  <a:pt x="11670" y="402304"/>
                </a:lnTo>
                <a:lnTo>
                  <a:pt x="15306" y="408726"/>
                </a:lnTo>
                <a:lnTo>
                  <a:pt x="18960" y="415183"/>
                </a:lnTo>
                <a:lnTo>
                  <a:pt x="22666" y="421677"/>
                </a:lnTo>
                <a:lnTo>
                  <a:pt x="26995" y="427684"/>
                </a:lnTo>
                <a:lnTo>
                  <a:pt x="31419" y="433824"/>
                </a:lnTo>
                <a:lnTo>
                  <a:pt x="36580" y="439452"/>
                </a:lnTo>
                <a:lnTo>
                  <a:pt x="41565" y="445169"/>
                </a:lnTo>
                <a:lnTo>
                  <a:pt x="46534" y="450868"/>
                </a:lnTo>
                <a:lnTo>
                  <a:pt x="51633" y="456465"/>
                </a:lnTo>
                <a:lnTo>
                  <a:pt x="56856" y="461933"/>
                </a:lnTo>
                <a:lnTo>
                  <a:pt x="62078" y="467400"/>
                </a:lnTo>
                <a:lnTo>
                  <a:pt x="67491" y="472690"/>
                </a:lnTo>
                <a:lnTo>
                  <a:pt x="72899" y="477976"/>
                </a:lnTo>
                <a:lnTo>
                  <a:pt x="78187" y="483146"/>
                </a:lnTo>
                <a:lnTo>
                  <a:pt x="83531" y="488261"/>
                </a:lnTo>
                <a:lnTo>
                  <a:pt x="88943" y="493300"/>
                </a:lnTo>
                <a:lnTo>
                  <a:pt x="93976" y="497985"/>
                </a:lnTo>
                <a:lnTo>
                  <a:pt x="99067" y="502612"/>
                </a:lnTo>
                <a:lnTo>
                  <a:pt x="104234" y="507150"/>
                </a:lnTo>
                <a:lnTo>
                  <a:pt x="109021" y="511354"/>
                </a:lnTo>
                <a:lnTo>
                  <a:pt x="113928" y="515423"/>
                </a:lnTo>
                <a:lnTo>
                  <a:pt x="118804" y="519526"/>
                </a:lnTo>
                <a:lnTo>
                  <a:pt x="123161" y="523194"/>
                </a:lnTo>
                <a:lnTo>
                  <a:pt x="127453" y="526950"/>
                </a:lnTo>
                <a:lnTo>
                  <a:pt x="131933" y="530462"/>
                </a:lnTo>
                <a:lnTo>
                  <a:pt x="165634" y="553404"/>
                </a:lnTo>
                <a:lnTo>
                  <a:pt x="170820" y="556926"/>
                </a:lnTo>
                <a:lnTo>
                  <a:pt x="212325" y="572606"/>
                </a:lnTo>
                <a:lnTo>
                  <a:pt x="220141" y="574926"/>
                </a:lnTo>
                <a:lnTo>
                  <a:pt x="227878" y="577223"/>
                </a:lnTo>
                <a:lnTo>
                  <a:pt x="235604" y="579628"/>
                </a:lnTo>
                <a:lnTo>
                  <a:pt x="243453" y="581474"/>
                </a:lnTo>
                <a:lnTo>
                  <a:pt x="283149" y="588535"/>
                </a:lnTo>
                <a:lnTo>
                  <a:pt x="322886" y="593131"/>
                </a:lnTo>
                <a:lnTo>
                  <a:pt x="342579" y="594784"/>
                </a:lnTo>
                <a:lnTo>
                  <a:pt x="349145" y="595324"/>
                </a:lnTo>
                <a:lnTo>
                  <a:pt x="357409" y="596035"/>
                </a:lnTo>
                <a:lnTo>
                  <a:pt x="365655" y="597001"/>
                </a:lnTo>
                <a:lnTo>
                  <a:pt x="373931" y="597518"/>
                </a:lnTo>
                <a:lnTo>
                  <a:pt x="381208" y="597973"/>
                </a:lnTo>
                <a:lnTo>
                  <a:pt x="388510" y="598116"/>
                </a:lnTo>
                <a:lnTo>
                  <a:pt x="395803" y="598238"/>
                </a:lnTo>
                <a:lnTo>
                  <a:pt x="402840" y="598356"/>
                </a:lnTo>
                <a:lnTo>
                  <a:pt x="409882" y="598238"/>
                </a:lnTo>
                <a:lnTo>
                  <a:pt x="416921" y="598238"/>
                </a:lnTo>
                <a:lnTo>
                  <a:pt x="423481" y="598238"/>
                </a:lnTo>
                <a:lnTo>
                  <a:pt x="463317" y="598238"/>
                </a:lnTo>
                <a:lnTo>
                  <a:pt x="469753" y="599090"/>
                </a:lnTo>
                <a:lnTo>
                  <a:pt x="475955" y="598238"/>
                </a:lnTo>
                <a:lnTo>
                  <a:pt x="482152" y="597387"/>
                </a:lnTo>
                <a:lnTo>
                  <a:pt x="488197" y="595087"/>
                </a:lnTo>
                <a:lnTo>
                  <a:pt x="494193" y="593131"/>
                </a:lnTo>
                <a:lnTo>
                  <a:pt x="500104" y="591202"/>
                </a:lnTo>
                <a:lnTo>
                  <a:pt x="506005" y="589114"/>
                </a:lnTo>
                <a:lnTo>
                  <a:pt x="511677" y="586582"/>
                </a:lnTo>
                <a:lnTo>
                  <a:pt x="517420" y="584018"/>
                </a:lnTo>
                <a:lnTo>
                  <a:pt x="523047" y="581076"/>
                </a:lnTo>
                <a:lnTo>
                  <a:pt x="528439" y="577840"/>
                </a:lnTo>
                <a:lnTo>
                  <a:pt x="533983" y="574516"/>
                </a:lnTo>
                <a:lnTo>
                  <a:pt x="539375" y="570856"/>
                </a:lnTo>
                <a:lnTo>
                  <a:pt x="544483" y="566904"/>
                </a:lnTo>
                <a:lnTo>
                  <a:pt x="550059" y="562594"/>
                </a:lnTo>
                <a:lnTo>
                  <a:pt x="555279" y="557803"/>
                </a:lnTo>
                <a:lnTo>
                  <a:pt x="560498" y="553054"/>
                </a:lnTo>
                <a:lnTo>
                  <a:pt x="565963" y="548078"/>
                </a:lnTo>
                <a:lnTo>
                  <a:pt x="571568" y="543179"/>
                </a:lnTo>
                <a:lnTo>
                  <a:pt x="576541" y="537731"/>
                </a:lnTo>
                <a:lnTo>
                  <a:pt x="581771" y="532003"/>
                </a:lnTo>
                <a:lnTo>
                  <a:pt x="586549" y="525809"/>
                </a:lnTo>
                <a:lnTo>
                  <a:pt x="591109" y="519526"/>
                </a:lnTo>
                <a:lnTo>
                  <a:pt x="595540" y="513422"/>
                </a:lnTo>
                <a:lnTo>
                  <a:pt x="599536" y="506983"/>
                </a:lnTo>
                <a:lnTo>
                  <a:pt x="603520" y="500569"/>
                </a:lnTo>
                <a:lnTo>
                  <a:pt x="607079" y="494836"/>
                </a:lnTo>
                <a:lnTo>
                  <a:pt x="610488" y="488999"/>
                </a:lnTo>
                <a:lnTo>
                  <a:pt x="613735" y="483084"/>
                </a:lnTo>
                <a:lnTo>
                  <a:pt x="617289" y="476612"/>
                </a:lnTo>
                <a:lnTo>
                  <a:pt x="620614" y="470011"/>
                </a:lnTo>
                <a:lnTo>
                  <a:pt x="623916" y="463406"/>
                </a:lnTo>
                <a:lnTo>
                  <a:pt x="627174" y="456892"/>
                </a:lnTo>
                <a:lnTo>
                  <a:pt x="630348" y="450333"/>
                </a:lnTo>
                <a:lnTo>
                  <a:pt x="633410" y="443728"/>
                </a:lnTo>
                <a:lnTo>
                  <a:pt x="636662" y="436723"/>
                </a:lnTo>
                <a:lnTo>
                  <a:pt x="650895" y="402178"/>
                </a:lnTo>
                <a:lnTo>
                  <a:pt x="653432" y="395420"/>
                </a:lnTo>
                <a:lnTo>
                  <a:pt x="656081" y="388682"/>
                </a:lnTo>
                <a:lnTo>
                  <a:pt x="658165" y="381779"/>
                </a:lnTo>
                <a:lnTo>
                  <a:pt x="659970" y="375804"/>
                </a:lnTo>
                <a:lnTo>
                  <a:pt x="661652" y="369704"/>
                </a:lnTo>
                <a:lnTo>
                  <a:pt x="662551" y="363542"/>
                </a:lnTo>
                <a:lnTo>
                  <a:pt x="663356" y="358037"/>
                </a:lnTo>
                <a:lnTo>
                  <a:pt x="663155" y="352369"/>
                </a:lnTo>
                <a:lnTo>
                  <a:pt x="663272" y="346778"/>
                </a:lnTo>
                <a:lnTo>
                  <a:pt x="663395" y="341193"/>
                </a:lnTo>
                <a:lnTo>
                  <a:pt x="663272" y="335602"/>
                </a:lnTo>
                <a:lnTo>
                  <a:pt x="663272" y="330014"/>
                </a:lnTo>
                <a:lnTo>
                  <a:pt x="663272" y="324426"/>
                </a:lnTo>
                <a:lnTo>
                  <a:pt x="663395" y="318836"/>
                </a:lnTo>
                <a:lnTo>
                  <a:pt x="663272" y="313250"/>
                </a:lnTo>
                <a:lnTo>
                  <a:pt x="663155" y="307900"/>
                </a:lnTo>
                <a:lnTo>
                  <a:pt x="663501" y="302426"/>
                </a:lnTo>
                <a:lnTo>
                  <a:pt x="662551" y="297207"/>
                </a:lnTo>
                <a:lnTo>
                  <a:pt x="661557" y="291741"/>
                </a:lnTo>
                <a:lnTo>
                  <a:pt x="659182" y="286522"/>
                </a:lnTo>
                <a:lnTo>
                  <a:pt x="657444" y="281195"/>
                </a:lnTo>
                <a:lnTo>
                  <a:pt x="655779" y="276077"/>
                </a:lnTo>
                <a:lnTo>
                  <a:pt x="654331" y="270864"/>
                </a:lnTo>
                <a:lnTo>
                  <a:pt x="652337" y="265873"/>
                </a:lnTo>
                <a:lnTo>
                  <a:pt x="650448" y="261139"/>
                </a:lnTo>
                <a:lnTo>
                  <a:pt x="648123" y="256562"/>
                </a:lnTo>
                <a:lnTo>
                  <a:pt x="645787" y="252023"/>
                </a:lnTo>
                <a:lnTo>
                  <a:pt x="643508" y="247580"/>
                </a:lnTo>
                <a:lnTo>
                  <a:pt x="641004" y="243243"/>
                </a:lnTo>
                <a:lnTo>
                  <a:pt x="638490" y="238926"/>
                </a:lnTo>
                <a:lnTo>
                  <a:pt x="635908" y="234500"/>
                </a:lnTo>
                <a:lnTo>
                  <a:pt x="633421" y="229992"/>
                </a:lnTo>
                <a:lnTo>
                  <a:pt x="630499" y="225796"/>
                </a:lnTo>
                <a:lnTo>
                  <a:pt x="627833" y="221970"/>
                </a:lnTo>
                <a:lnTo>
                  <a:pt x="624642" y="218508"/>
                </a:lnTo>
                <a:lnTo>
                  <a:pt x="621726" y="214860"/>
                </a:lnTo>
                <a:lnTo>
                  <a:pt x="618809" y="211218"/>
                </a:lnTo>
                <a:lnTo>
                  <a:pt x="616149" y="207336"/>
                </a:lnTo>
                <a:lnTo>
                  <a:pt x="612980" y="203924"/>
                </a:lnTo>
                <a:lnTo>
                  <a:pt x="609840" y="200537"/>
                </a:lnTo>
                <a:lnTo>
                  <a:pt x="606297" y="197495"/>
                </a:lnTo>
                <a:lnTo>
                  <a:pt x="602799" y="194462"/>
                </a:lnTo>
                <a:lnTo>
                  <a:pt x="599010" y="191176"/>
                </a:lnTo>
                <a:lnTo>
                  <a:pt x="595255" y="187767"/>
                </a:lnTo>
                <a:lnTo>
                  <a:pt x="591109" y="184967"/>
                </a:lnTo>
                <a:lnTo>
                  <a:pt x="586258" y="181688"/>
                </a:lnTo>
                <a:lnTo>
                  <a:pt x="580894" y="179174"/>
                </a:lnTo>
                <a:lnTo>
                  <a:pt x="575820" y="176224"/>
                </a:lnTo>
                <a:lnTo>
                  <a:pt x="570450" y="173106"/>
                </a:lnTo>
                <a:lnTo>
                  <a:pt x="565231" y="169717"/>
                </a:lnTo>
                <a:lnTo>
                  <a:pt x="559777" y="166762"/>
                </a:lnTo>
                <a:lnTo>
                  <a:pt x="553563" y="163398"/>
                </a:lnTo>
                <a:lnTo>
                  <a:pt x="547187" y="160333"/>
                </a:lnTo>
                <a:lnTo>
                  <a:pt x="540817" y="157266"/>
                </a:lnTo>
                <a:lnTo>
                  <a:pt x="534067" y="154014"/>
                </a:lnTo>
                <a:lnTo>
                  <a:pt x="527232" y="150924"/>
                </a:lnTo>
                <a:lnTo>
                  <a:pt x="520421" y="147804"/>
                </a:lnTo>
                <a:lnTo>
                  <a:pt x="512905" y="144364"/>
                </a:lnTo>
                <a:lnTo>
                  <a:pt x="505440" y="140799"/>
                </a:lnTo>
                <a:lnTo>
                  <a:pt x="497827" y="137588"/>
                </a:lnTo>
                <a:lnTo>
                  <a:pt x="461428" y="123633"/>
                </a:lnTo>
                <a:lnTo>
                  <a:pt x="422750" y="111362"/>
                </a:lnTo>
                <a:lnTo>
                  <a:pt x="381625" y="102606"/>
                </a:lnTo>
                <a:lnTo>
                  <a:pt x="338930" y="100426"/>
                </a:lnTo>
                <a:lnTo>
                  <a:pt x="332351" y="100211"/>
                </a:lnTo>
                <a:lnTo>
                  <a:pt x="325755" y="99938"/>
                </a:lnTo>
                <a:lnTo>
                  <a:pt x="319191" y="99910"/>
                </a:lnTo>
                <a:lnTo>
                  <a:pt x="312703" y="100426"/>
                </a:lnTo>
                <a:lnTo>
                  <a:pt x="276261" y="122298"/>
                </a:lnTo>
                <a:lnTo>
                  <a:pt x="265325" y="141976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8463" y="2622894"/>
            <a:ext cx="912005" cy="304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59231" y="4570913"/>
            <a:ext cx="269240" cy="374650"/>
          </a:xfrm>
          <a:custGeom>
            <a:avLst/>
            <a:gdLst/>
            <a:ahLst/>
            <a:cxnLst/>
            <a:rect l="l" t="t" r="r" b="b"/>
            <a:pathLst>
              <a:path w="269239" h="374650">
                <a:moveTo>
                  <a:pt x="1440" y="349850"/>
                </a:moveTo>
                <a:lnTo>
                  <a:pt x="0" y="358101"/>
                </a:lnTo>
                <a:lnTo>
                  <a:pt x="0" y="362226"/>
                </a:lnTo>
                <a:lnTo>
                  <a:pt x="0" y="363929"/>
                </a:lnTo>
                <a:lnTo>
                  <a:pt x="317" y="366541"/>
                </a:lnTo>
                <a:lnTo>
                  <a:pt x="1440" y="367334"/>
                </a:lnTo>
                <a:lnTo>
                  <a:pt x="4443" y="369455"/>
                </a:lnTo>
                <a:lnTo>
                  <a:pt x="8652" y="370093"/>
                </a:lnTo>
                <a:lnTo>
                  <a:pt x="12376" y="370968"/>
                </a:lnTo>
                <a:lnTo>
                  <a:pt x="16914" y="372035"/>
                </a:lnTo>
                <a:lnTo>
                  <a:pt x="21581" y="372845"/>
                </a:lnTo>
                <a:lnTo>
                  <a:pt x="26226" y="373162"/>
                </a:lnTo>
                <a:lnTo>
                  <a:pt x="32277" y="373576"/>
                </a:lnTo>
                <a:lnTo>
                  <a:pt x="38384" y="373162"/>
                </a:lnTo>
                <a:lnTo>
                  <a:pt x="44464" y="373162"/>
                </a:lnTo>
                <a:lnTo>
                  <a:pt x="51023" y="373162"/>
                </a:lnTo>
                <a:lnTo>
                  <a:pt x="57860" y="374484"/>
                </a:lnTo>
                <a:lnTo>
                  <a:pt x="64141" y="373162"/>
                </a:lnTo>
                <a:lnTo>
                  <a:pt x="103744" y="353850"/>
                </a:lnTo>
                <a:lnTo>
                  <a:pt x="138319" y="323798"/>
                </a:lnTo>
                <a:lnTo>
                  <a:pt x="164995" y="292841"/>
                </a:lnTo>
                <a:lnTo>
                  <a:pt x="188245" y="259040"/>
                </a:lnTo>
                <a:lnTo>
                  <a:pt x="206996" y="225200"/>
                </a:lnTo>
                <a:lnTo>
                  <a:pt x="222084" y="189736"/>
                </a:lnTo>
                <a:lnTo>
                  <a:pt x="234446" y="153454"/>
                </a:lnTo>
                <a:lnTo>
                  <a:pt x="247072" y="110046"/>
                </a:lnTo>
                <a:lnTo>
                  <a:pt x="252900" y="83819"/>
                </a:lnTo>
                <a:lnTo>
                  <a:pt x="254445" y="76546"/>
                </a:lnTo>
                <a:lnTo>
                  <a:pt x="260973" y="34691"/>
                </a:lnTo>
                <a:lnTo>
                  <a:pt x="261642" y="29860"/>
                </a:lnTo>
                <a:lnTo>
                  <a:pt x="262184" y="25948"/>
                </a:lnTo>
                <a:lnTo>
                  <a:pt x="263005" y="22068"/>
                </a:lnTo>
                <a:lnTo>
                  <a:pt x="263836" y="18204"/>
                </a:lnTo>
                <a:lnTo>
                  <a:pt x="264468" y="15269"/>
                </a:lnTo>
                <a:lnTo>
                  <a:pt x="265303" y="12377"/>
                </a:lnTo>
                <a:lnTo>
                  <a:pt x="266030" y="9462"/>
                </a:lnTo>
                <a:lnTo>
                  <a:pt x="266514" y="7520"/>
                </a:lnTo>
                <a:lnTo>
                  <a:pt x="266983" y="5575"/>
                </a:lnTo>
                <a:lnTo>
                  <a:pt x="267471" y="3634"/>
                </a:lnTo>
                <a:lnTo>
                  <a:pt x="267715" y="2661"/>
                </a:lnTo>
                <a:lnTo>
                  <a:pt x="268020" y="1701"/>
                </a:lnTo>
                <a:lnTo>
                  <a:pt x="268223" y="720"/>
                </a:lnTo>
                <a:lnTo>
                  <a:pt x="268271" y="490"/>
                </a:lnTo>
                <a:lnTo>
                  <a:pt x="268223" y="239"/>
                </a:lnTo>
                <a:lnTo>
                  <a:pt x="268223" y="0"/>
                </a:lnTo>
                <a:lnTo>
                  <a:pt x="268223" y="720"/>
                </a:lnTo>
                <a:lnTo>
                  <a:pt x="268223" y="1440"/>
                </a:lnTo>
                <a:lnTo>
                  <a:pt x="268223" y="2160"/>
                </a:lnTo>
                <a:lnTo>
                  <a:pt x="268223" y="4103"/>
                </a:lnTo>
                <a:lnTo>
                  <a:pt x="268751" y="6202"/>
                </a:lnTo>
                <a:lnTo>
                  <a:pt x="268223" y="7989"/>
                </a:lnTo>
                <a:lnTo>
                  <a:pt x="267529" y="10338"/>
                </a:lnTo>
                <a:lnTo>
                  <a:pt x="266299" y="12928"/>
                </a:lnTo>
                <a:lnTo>
                  <a:pt x="264557" y="14570"/>
                </a:lnTo>
                <a:lnTo>
                  <a:pt x="262163" y="16824"/>
                </a:lnTo>
                <a:lnTo>
                  <a:pt x="255814" y="19678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6069" y="4573387"/>
            <a:ext cx="121278" cy="2341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0115" y="5076695"/>
            <a:ext cx="759100" cy="3255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5620" y="3548309"/>
            <a:ext cx="1330960" cy="77470"/>
          </a:xfrm>
          <a:custGeom>
            <a:avLst/>
            <a:gdLst/>
            <a:ahLst/>
            <a:cxnLst/>
            <a:rect l="l" t="t" r="r" b="b"/>
            <a:pathLst>
              <a:path w="1330960" h="77470">
                <a:moveTo>
                  <a:pt x="10215" y="39355"/>
                </a:moveTo>
                <a:lnTo>
                  <a:pt x="4430" y="41099"/>
                </a:lnTo>
                <a:lnTo>
                  <a:pt x="1473" y="41517"/>
                </a:lnTo>
                <a:lnTo>
                  <a:pt x="1025" y="41580"/>
                </a:lnTo>
                <a:lnTo>
                  <a:pt x="491" y="41036"/>
                </a:lnTo>
                <a:lnTo>
                  <a:pt x="0" y="40796"/>
                </a:lnTo>
                <a:lnTo>
                  <a:pt x="0" y="40556"/>
                </a:lnTo>
                <a:lnTo>
                  <a:pt x="0" y="40316"/>
                </a:lnTo>
                <a:lnTo>
                  <a:pt x="0" y="40076"/>
                </a:lnTo>
                <a:lnTo>
                  <a:pt x="1702" y="40076"/>
                </a:lnTo>
                <a:lnTo>
                  <a:pt x="3416" y="39936"/>
                </a:lnTo>
                <a:lnTo>
                  <a:pt x="5107" y="40076"/>
                </a:lnTo>
                <a:lnTo>
                  <a:pt x="9244" y="40417"/>
                </a:lnTo>
                <a:lnTo>
                  <a:pt x="13425" y="40705"/>
                </a:lnTo>
                <a:lnTo>
                  <a:pt x="17484" y="41517"/>
                </a:lnTo>
                <a:lnTo>
                  <a:pt x="23138" y="42647"/>
                </a:lnTo>
                <a:lnTo>
                  <a:pt x="28618" y="44625"/>
                </a:lnTo>
                <a:lnTo>
                  <a:pt x="34248" y="45904"/>
                </a:lnTo>
                <a:lnTo>
                  <a:pt x="41496" y="47550"/>
                </a:lnTo>
                <a:lnTo>
                  <a:pt x="48819" y="48877"/>
                </a:lnTo>
                <a:lnTo>
                  <a:pt x="56120" y="50291"/>
                </a:lnTo>
                <a:lnTo>
                  <a:pt x="98750" y="58024"/>
                </a:lnTo>
                <a:lnTo>
                  <a:pt x="142859" y="64389"/>
                </a:lnTo>
                <a:lnTo>
                  <a:pt x="186222" y="69564"/>
                </a:lnTo>
                <a:lnTo>
                  <a:pt x="234675" y="73621"/>
                </a:lnTo>
                <a:lnTo>
                  <a:pt x="273307" y="75216"/>
                </a:lnTo>
                <a:lnTo>
                  <a:pt x="286433" y="75496"/>
                </a:lnTo>
                <a:lnTo>
                  <a:pt x="299557" y="75798"/>
                </a:lnTo>
                <a:lnTo>
                  <a:pt x="314135" y="76205"/>
                </a:lnTo>
                <a:lnTo>
                  <a:pt x="328713" y="76622"/>
                </a:lnTo>
                <a:lnTo>
                  <a:pt x="343292" y="76986"/>
                </a:lnTo>
                <a:lnTo>
                  <a:pt x="357872" y="77238"/>
                </a:lnTo>
                <a:lnTo>
                  <a:pt x="373177" y="77342"/>
                </a:lnTo>
                <a:lnTo>
                  <a:pt x="388484" y="77330"/>
                </a:lnTo>
                <a:lnTo>
                  <a:pt x="403792" y="77273"/>
                </a:lnTo>
                <a:lnTo>
                  <a:pt x="419099" y="77238"/>
                </a:lnTo>
                <a:lnTo>
                  <a:pt x="434955" y="77238"/>
                </a:lnTo>
                <a:lnTo>
                  <a:pt x="450810" y="77238"/>
                </a:lnTo>
                <a:lnTo>
                  <a:pt x="466666" y="77238"/>
                </a:lnTo>
                <a:lnTo>
                  <a:pt x="482521" y="77238"/>
                </a:lnTo>
                <a:lnTo>
                  <a:pt x="498736" y="77255"/>
                </a:lnTo>
                <a:lnTo>
                  <a:pt x="514952" y="77284"/>
                </a:lnTo>
                <a:lnTo>
                  <a:pt x="531166" y="77290"/>
                </a:lnTo>
                <a:lnTo>
                  <a:pt x="547381" y="77238"/>
                </a:lnTo>
                <a:lnTo>
                  <a:pt x="594387" y="76829"/>
                </a:lnTo>
                <a:lnTo>
                  <a:pt x="638490" y="75531"/>
                </a:lnTo>
                <a:lnTo>
                  <a:pt x="652707" y="74921"/>
                </a:lnTo>
                <a:lnTo>
                  <a:pt x="666925" y="74324"/>
                </a:lnTo>
                <a:lnTo>
                  <a:pt x="680228" y="73808"/>
                </a:lnTo>
                <a:lnTo>
                  <a:pt x="693531" y="73295"/>
                </a:lnTo>
                <a:lnTo>
                  <a:pt x="706832" y="72748"/>
                </a:lnTo>
                <a:lnTo>
                  <a:pt x="720129" y="72130"/>
                </a:lnTo>
                <a:lnTo>
                  <a:pt x="732338" y="71455"/>
                </a:lnTo>
                <a:lnTo>
                  <a:pt x="744542" y="70697"/>
                </a:lnTo>
                <a:lnTo>
                  <a:pt x="756745" y="69928"/>
                </a:lnTo>
                <a:lnTo>
                  <a:pt x="768951" y="69216"/>
                </a:lnTo>
                <a:lnTo>
                  <a:pt x="780244" y="68641"/>
                </a:lnTo>
                <a:lnTo>
                  <a:pt x="791541" y="68112"/>
                </a:lnTo>
                <a:lnTo>
                  <a:pt x="802839" y="67595"/>
                </a:lnTo>
                <a:lnTo>
                  <a:pt x="814136" y="67055"/>
                </a:lnTo>
                <a:lnTo>
                  <a:pt x="824710" y="66519"/>
                </a:lnTo>
                <a:lnTo>
                  <a:pt x="835284" y="65967"/>
                </a:lnTo>
                <a:lnTo>
                  <a:pt x="845860" y="65412"/>
                </a:lnTo>
                <a:lnTo>
                  <a:pt x="856437" y="64862"/>
                </a:lnTo>
                <a:lnTo>
                  <a:pt x="867183" y="64295"/>
                </a:lnTo>
                <a:lnTo>
                  <a:pt x="877929" y="63722"/>
                </a:lnTo>
                <a:lnTo>
                  <a:pt x="888676" y="63169"/>
                </a:lnTo>
                <a:lnTo>
                  <a:pt x="899425" y="62668"/>
                </a:lnTo>
                <a:lnTo>
                  <a:pt x="909813" y="62272"/>
                </a:lnTo>
                <a:lnTo>
                  <a:pt x="920204" y="61941"/>
                </a:lnTo>
                <a:lnTo>
                  <a:pt x="930593" y="61605"/>
                </a:lnTo>
                <a:lnTo>
                  <a:pt x="969959" y="59652"/>
                </a:lnTo>
                <a:lnTo>
                  <a:pt x="1007481" y="56828"/>
                </a:lnTo>
                <a:lnTo>
                  <a:pt x="1016773" y="56119"/>
                </a:lnTo>
                <a:lnTo>
                  <a:pt x="1025514" y="55536"/>
                </a:lnTo>
                <a:lnTo>
                  <a:pt x="1034258" y="54999"/>
                </a:lnTo>
                <a:lnTo>
                  <a:pt x="1043002" y="54474"/>
                </a:lnTo>
                <a:lnTo>
                  <a:pt x="1051743" y="53926"/>
                </a:lnTo>
                <a:lnTo>
                  <a:pt x="1059766" y="53375"/>
                </a:lnTo>
                <a:lnTo>
                  <a:pt x="1067786" y="52799"/>
                </a:lnTo>
                <a:lnTo>
                  <a:pt x="1075806" y="52238"/>
                </a:lnTo>
                <a:lnTo>
                  <a:pt x="1114446" y="50291"/>
                </a:lnTo>
                <a:lnTo>
                  <a:pt x="1134681" y="49722"/>
                </a:lnTo>
                <a:lnTo>
                  <a:pt x="1141425" y="49538"/>
                </a:lnTo>
                <a:lnTo>
                  <a:pt x="1148706" y="49319"/>
                </a:lnTo>
                <a:lnTo>
                  <a:pt x="1155982" y="48946"/>
                </a:lnTo>
                <a:lnTo>
                  <a:pt x="1163263" y="48818"/>
                </a:lnTo>
                <a:lnTo>
                  <a:pt x="1169583" y="48707"/>
                </a:lnTo>
                <a:lnTo>
                  <a:pt x="1175903" y="48818"/>
                </a:lnTo>
                <a:lnTo>
                  <a:pt x="1182223" y="48818"/>
                </a:lnTo>
                <a:lnTo>
                  <a:pt x="1187330" y="48818"/>
                </a:lnTo>
                <a:lnTo>
                  <a:pt x="1192438" y="48818"/>
                </a:lnTo>
                <a:lnTo>
                  <a:pt x="1197545" y="48818"/>
                </a:lnTo>
                <a:lnTo>
                  <a:pt x="1202401" y="48818"/>
                </a:lnTo>
                <a:lnTo>
                  <a:pt x="1207257" y="48818"/>
                </a:lnTo>
                <a:lnTo>
                  <a:pt x="1212113" y="48818"/>
                </a:lnTo>
                <a:lnTo>
                  <a:pt x="1216494" y="48818"/>
                </a:lnTo>
                <a:lnTo>
                  <a:pt x="1220869" y="48818"/>
                </a:lnTo>
                <a:lnTo>
                  <a:pt x="1225245" y="48818"/>
                </a:lnTo>
                <a:lnTo>
                  <a:pt x="1229609" y="48818"/>
                </a:lnTo>
                <a:lnTo>
                  <a:pt x="1233973" y="48818"/>
                </a:lnTo>
                <a:lnTo>
                  <a:pt x="1238343" y="48818"/>
                </a:lnTo>
                <a:lnTo>
                  <a:pt x="1242959" y="48818"/>
                </a:lnTo>
                <a:lnTo>
                  <a:pt x="1247575" y="48818"/>
                </a:lnTo>
                <a:lnTo>
                  <a:pt x="1252190" y="48818"/>
                </a:lnTo>
                <a:lnTo>
                  <a:pt x="1256325" y="48818"/>
                </a:lnTo>
                <a:lnTo>
                  <a:pt x="1260466" y="48818"/>
                </a:lnTo>
                <a:lnTo>
                  <a:pt x="1264601" y="48818"/>
                </a:lnTo>
                <a:lnTo>
                  <a:pt x="1268965" y="48818"/>
                </a:lnTo>
                <a:lnTo>
                  <a:pt x="1273330" y="48818"/>
                </a:lnTo>
                <a:lnTo>
                  <a:pt x="1277699" y="48818"/>
                </a:lnTo>
                <a:lnTo>
                  <a:pt x="1281583" y="48818"/>
                </a:lnTo>
                <a:lnTo>
                  <a:pt x="1285467" y="48818"/>
                </a:lnTo>
                <a:lnTo>
                  <a:pt x="1289356" y="48818"/>
                </a:lnTo>
                <a:lnTo>
                  <a:pt x="1292999" y="48818"/>
                </a:lnTo>
                <a:lnTo>
                  <a:pt x="1296643" y="48818"/>
                </a:lnTo>
                <a:lnTo>
                  <a:pt x="1300292" y="48818"/>
                </a:lnTo>
                <a:lnTo>
                  <a:pt x="1303214" y="48818"/>
                </a:lnTo>
                <a:lnTo>
                  <a:pt x="1306142" y="48818"/>
                </a:lnTo>
                <a:lnTo>
                  <a:pt x="1309065" y="48818"/>
                </a:lnTo>
                <a:lnTo>
                  <a:pt x="1311730" y="48818"/>
                </a:lnTo>
                <a:lnTo>
                  <a:pt x="1314390" y="48818"/>
                </a:lnTo>
                <a:lnTo>
                  <a:pt x="1317056" y="48818"/>
                </a:lnTo>
                <a:lnTo>
                  <a:pt x="1318754" y="48818"/>
                </a:lnTo>
                <a:lnTo>
                  <a:pt x="1320459" y="48818"/>
                </a:lnTo>
                <a:lnTo>
                  <a:pt x="1322163" y="48818"/>
                </a:lnTo>
                <a:lnTo>
                  <a:pt x="1323381" y="48818"/>
                </a:lnTo>
                <a:lnTo>
                  <a:pt x="1324605" y="48818"/>
                </a:lnTo>
                <a:lnTo>
                  <a:pt x="1325829" y="48818"/>
                </a:lnTo>
                <a:lnTo>
                  <a:pt x="1326550" y="48818"/>
                </a:lnTo>
                <a:lnTo>
                  <a:pt x="1327271" y="48818"/>
                </a:lnTo>
                <a:lnTo>
                  <a:pt x="1327991" y="48818"/>
                </a:lnTo>
                <a:lnTo>
                  <a:pt x="1328483" y="48818"/>
                </a:lnTo>
                <a:lnTo>
                  <a:pt x="1328969" y="48818"/>
                </a:lnTo>
                <a:lnTo>
                  <a:pt x="1329461" y="48818"/>
                </a:lnTo>
                <a:lnTo>
                  <a:pt x="1329701" y="48818"/>
                </a:lnTo>
                <a:lnTo>
                  <a:pt x="1329942" y="48818"/>
                </a:lnTo>
                <a:lnTo>
                  <a:pt x="1330182" y="48818"/>
                </a:lnTo>
                <a:lnTo>
                  <a:pt x="1330182" y="48578"/>
                </a:lnTo>
                <a:lnTo>
                  <a:pt x="1330182" y="48338"/>
                </a:lnTo>
                <a:lnTo>
                  <a:pt x="1330182" y="48098"/>
                </a:lnTo>
                <a:lnTo>
                  <a:pt x="1330182" y="47857"/>
                </a:lnTo>
                <a:lnTo>
                  <a:pt x="1330182" y="47618"/>
                </a:lnTo>
                <a:lnTo>
                  <a:pt x="1330182" y="47377"/>
                </a:lnTo>
                <a:lnTo>
                  <a:pt x="1330182" y="46646"/>
                </a:lnTo>
                <a:lnTo>
                  <a:pt x="1330182" y="45915"/>
                </a:lnTo>
                <a:lnTo>
                  <a:pt x="1330182" y="45184"/>
                </a:lnTo>
                <a:lnTo>
                  <a:pt x="1330182" y="43481"/>
                </a:lnTo>
                <a:lnTo>
                  <a:pt x="1330461" y="41732"/>
                </a:lnTo>
                <a:lnTo>
                  <a:pt x="1330182" y="40076"/>
                </a:lnTo>
                <a:lnTo>
                  <a:pt x="1329729" y="37356"/>
                </a:lnTo>
                <a:lnTo>
                  <a:pt x="1328366" y="34777"/>
                </a:lnTo>
                <a:lnTo>
                  <a:pt x="1327991" y="32054"/>
                </a:lnTo>
                <a:lnTo>
                  <a:pt x="1327394" y="27727"/>
                </a:lnTo>
                <a:lnTo>
                  <a:pt x="1327366" y="23304"/>
                </a:lnTo>
                <a:lnTo>
                  <a:pt x="1327271" y="18924"/>
                </a:lnTo>
                <a:lnTo>
                  <a:pt x="1327125" y="12619"/>
                </a:lnTo>
                <a:lnTo>
                  <a:pt x="1327271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9879" y="5948552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19" y="1672462"/>
            <a:ext cx="1419352" cy="3906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60780" y="2533014"/>
            <a:ext cx="1654048" cy="659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9223" y="2140330"/>
            <a:ext cx="1935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6 </a:t>
            </a:r>
            <a:r>
              <a:rPr sz="2200" dirty="0">
                <a:latin typeface="Arial"/>
                <a:cs typeface="Arial"/>
              </a:rPr>
              <a:t>filters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(5x5x3)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2420" y="910970"/>
            <a:ext cx="50031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60" dirty="0"/>
              <a:t>Swiping </a:t>
            </a:r>
            <a:r>
              <a:rPr spc="-105" dirty="0"/>
              <a:t>the </a:t>
            </a:r>
            <a:r>
              <a:rPr spc="-75" dirty="0"/>
              <a:t>entire</a:t>
            </a:r>
            <a:r>
              <a:rPr spc="325" dirty="0"/>
              <a:t> </a:t>
            </a:r>
            <a:r>
              <a:rPr spc="-315" dirty="0"/>
              <a:t>image</a:t>
            </a:r>
          </a:p>
        </p:txBody>
      </p:sp>
      <p:sp>
        <p:nvSpPr>
          <p:cNvPr id="6" name="object 6"/>
          <p:cNvSpPr/>
          <p:nvPr/>
        </p:nvSpPr>
        <p:spPr>
          <a:xfrm>
            <a:off x="5513832" y="1990978"/>
            <a:ext cx="759967" cy="2581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0998" y="1903177"/>
            <a:ext cx="744245" cy="2654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05994" y="1903177"/>
            <a:ext cx="744245" cy="26540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21171" y="1940686"/>
            <a:ext cx="759968" cy="2581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9410" y="1849354"/>
            <a:ext cx="744245" cy="2654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8297" y="1849354"/>
            <a:ext cx="744245" cy="26540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82032" y="4599050"/>
            <a:ext cx="19977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845" marR="5080" indent="-525780">
              <a:lnSpc>
                <a:spcPct val="100000"/>
              </a:lnSpc>
              <a:spcBef>
                <a:spcPts val="100"/>
              </a:spcBef>
            </a:pPr>
            <a:r>
              <a:rPr sz="2200" spc="10" dirty="0">
                <a:latin typeface="Arial"/>
                <a:cs typeface="Arial"/>
              </a:rPr>
              <a:t>activation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spc="30" dirty="0">
                <a:latin typeface="Arial"/>
                <a:cs typeface="Arial"/>
              </a:rPr>
              <a:t>maps  </a:t>
            </a:r>
            <a:r>
              <a:rPr sz="2200" spc="-45" dirty="0">
                <a:latin typeface="Arial"/>
                <a:cs typeface="Arial"/>
              </a:rPr>
              <a:t>(?, </a:t>
            </a:r>
            <a:r>
              <a:rPr sz="2200" spc="-65" dirty="0">
                <a:latin typeface="Arial"/>
                <a:cs typeface="Arial"/>
              </a:rPr>
              <a:t>?,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spc="-65" dirty="0">
                <a:latin typeface="Arial"/>
                <a:cs typeface="Arial"/>
              </a:rPr>
              <a:t>?)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65704" y="2778886"/>
            <a:ext cx="2129028" cy="3408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9879" y="5948552"/>
            <a:ext cx="193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35"/>
              </a:lnSpc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58002-1DB9-4AB0-8315-39D8A70F882B}"/>
              </a:ext>
            </a:extLst>
          </p:cNvPr>
          <p:cNvSpPr txBox="1"/>
          <p:nvPr/>
        </p:nvSpPr>
        <p:spPr>
          <a:xfrm>
            <a:off x="5538688" y="5283473"/>
            <a:ext cx="1119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(28,28,6)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1063" y="2292730"/>
            <a:ext cx="8152892" cy="3162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5127" y="4432934"/>
            <a:ext cx="910844" cy="1346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4140" y="4432934"/>
            <a:ext cx="905256" cy="1346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7984" y="910970"/>
            <a:ext cx="38474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5" dirty="0"/>
              <a:t>Convolution</a:t>
            </a:r>
            <a:r>
              <a:rPr spc="-55" dirty="0"/>
              <a:t> </a:t>
            </a:r>
            <a:r>
              <a:rPr spc="-254" dirty="0"/>
              <a:t>layers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0163" y="5560186"/>
            <a:ext cx="1935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97906" y="2373985"/>
            <a:ext cx="5081270" cy="3901440"/>
          </a:xfrm>
          <a:custGeom>
            <a:avLst/>
            <a:gdLst/>
            <a:ahLst/>
            <a:cxnLst/>
            <a:rect l="l" t="t" r="r" b="b"/>
            <a:pathLst>
              <a:path w="5081270" h="3901440">
                <a:moveTo>
                  <a:pt x="0" y="0"/>
                </a:moveTo>
                <a:lnTo>
                  <a:pt x="5081155" y="0"/>
                </a:lnTo>
                <a:lnTo>
                  <a:pt x="5081155" y="3901262"/>
                </a:lnTo>
                <a:lnTo>
                  <a:pt x="0" y="3901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4184" y="5340103"/>
            <a:ext cx="419554" cy="518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97596" y="4674411"/>
            <a:ext cx="709930" cy="612140"/>
          </a:xfrm>
          <a:custGeom>
            <a:avLst/>
            <a:gdLst/>
            <a:ahLst/>
            <a:cxnLst/>
            <a:rect l="l" t="t" r="r" b="b"/>
            <a:pathLst>
              <a:path w="709929" h="612139">
                <a:moveTo>
                  <a:pt x="12534" y="562674"/>
                </a:moveTo>
                <a:lnTo>
                  <a:pt x="5578" y="560023"/>
                </a:lnTo>
                <a:lnTo>
                  <a:pt x="2319" y="558287"/>
                </a:lnTo>
                <a:lnTo>
                  <a:pt x="1932" y="558080"/>
                </a:lnTo>
                <a:lnTo>
                  <a:pt x="1960" y="557202"/>
                </a:lnTo>
                <a:lnTo>
                  <a:pt x="1598" y="556846"/>
                </a:lnTo>
                <a:lnTo>
                  <a:pt x="1229" y="556482"/>
                </a:lnTo>
                <a:lnTo>
                  <a:pt x="491" y="556491"/>
                </a:lnTo>
                <a:lnTo>
                  <a:pt x="125" y="556126"/>
                </a:lnTo>
                <a:lnTo>
                  <a:pt x="125" y="555623"/>
                </a:lnTo>
                <a:lnTo>
                  <a:pt x="125" y="555372"/>
                </a:lnTo>
                <a:lnTo>
                  <a:pt x="2308" y="555372"/>
                </a:lnTo>
                <a:lnTo>
                  <a:pt x="4550" y="555018"/>
                </a:lnTo>
                <a:lnTo>
                  <a:pt x="6673" y="555372"/>
                </a:lnTo>
                <a:lnTo>
                  <a:pt x="10378" y="555990"/>
                </a:lnTo>
                <a:lnTo>
                  <a:pt x="14274" y="556674"/>
                </a:lnTo>
                <a:lnTo>
                  <a:pt x="17609" y="558287"/>
                </a:lnTo>
                <a:lnTo>
                  <a:pt x="21815" y="560319"/>
                </a:lnTo>
                <a:lnTo>
                  <a:pt x="25367" y="563686"/>
                </a:lnTo>
                <a:lnTo>
                  <a:pt x="29298" y="566308"/>
                </a:lnTo>
                <a:lnTo>
                  <a:pt x="34121" y="569525"/>
                </a:lnTo>
                <a:lnTo>
                  <a:pt x="38941" y="572752"/>
                </a:lnTo>
                <a:lnTo>
                  <a:pt x="43869" y="575803"/>
                </a:lnTo>
                <a:lnTo>
                  <a:pt x="49146" y="579072"/>
                </a:lnTo>
                <a:lnTo>
                  <a:pt x="54392" y="582448"/>
                </a:lnTo>
                <a:lnTo>
                  <a:pt x="59912" y="585266"/>
                </a:lnTo>
                <a:lnTo>
                  <a:pt x="65809" y="588276"/>
                </a:lnTo>
                <a:lnTo>
                  <a:pt x="71995" y="590743"/>
                </a:lnTo>
                <a:lnTo>
                  <a:pt x="78117" y="593288"/>
                </a:lnTo>
                <a:lnTo>
                  <a:pt x="84863" y="596092"/>
                </a:lnTo>
                <a:lnTo>
                  <a:pt x="91549" y="599182"/>
                </a:lnTo>
                <a:lnTo>
                  <a:pt x="98515" y="601310"/>
                </a:lnTo>
                <a:lnTo>
                  <a:pt x="105879" y="603559"/>
                </a:lnTo>
                <a:lnTo>
                  <a:pt x="113524" y="604996"/>
                </a:lnTo>
                <a:lnTo>
                  <a:pt x="121108" y="606417"/>
                </a:lnTo>
                <a:lnTo>
                  <a:pt x="129077" y="607911"/>
                </a:lnTo>
                <a:lnTo>
                  <a:pt x="172152" y="611492"/>
                </a:lnTo>
                <a:lnTo>
                  <a:pt x="179255" y="611596"/>
                </a:lnTo>
                <a:lnTo>
                  <a:pt x="186360" y="611585"/>
                </a:lnTo>
                <a:lnTo>
                  <a:pt x="193467" y="611527"/>
                </a:lnTo>
                <a:lnTo>
                  <a:pt x="200573" y="611492"/>
                </a:lnTo>
                <a:lnTo>
                  <a:pt x="207878" y="611658"/>
                </a:lnTo>
                <a:lnTo>
                  <a:pt x="215197" y="611934"/>
                </a:lnTo>
                <a:lnTo>
                  <a:pt x="222489" y="611989"/>
                </a:lnTo>
                <a:lnTo>
                  <a:pt x="259607" y="604224"/>
                </a:lnTo>
                <a:lnTo>
                  <a:pt x="267149" y="602069"/>
                </a:lnTo>
                <a:lnTo>
                  <a:pt x="304540" y="588453"/>
                </a:lnTo>
                <a:lnTo>
                  <a:pt x="341816" y="570774"/>
                </a:lnTo>
                <a:lnTo>
                  <a:pt x="349255" y="567061"/>
                </a:lnTo>
                <a:lnTo>
                  <a:pt x="357139" y="563144"/>
                </a:lnTo>
                <a:lnTo>
                  <a:pt x="396322" y="541630"/>
                </a:lnTo>
                <a:lnTo>
                  <a:pt x="404112" y="536798"/>
                </a:lnTo>
                <a:lnTo>
                  <a:pt x="411956" y="532060"/>
                </a:lnTo>
                <a:lnTo>
                  <a:pt x="419593" y="527673"/>
                </a:lnTo>
                <a:lnTo>
                  <a:pt x="427280" y="523370"/>
                </a:lnTo>
                <a:lnTo>
                  <a:pt x="434950" y="519041"/>
                </a:lnTo>
                <a:lnTo>
                  <a:pt x="469517" y="497091"/>
                </a:lnTo>
                <a:lnTo>
                  <a:pt x="506373" y="470289"/>
                </a:lnTo>
                <a:lnTo>
                  <a:pt x="529304" y="449713"/>
                </a:lnTo>
                <a:lnTo>
                  <a:pt x="534764" y="444494"/>
                </a:lnTo>
                <a:lnTo>
                  <a:pt x="540106" y="439138"/>
                </a:lnTo>
                <a:lnTo>
                  <a:pt x="545314" y="433670"/>
                </a:lnTo>
                <a:lnTo>
                  <a:pt x="550298" y="428442"/>
                </a:lnTo>
                <a:lnTo>
                  <a:pt x="555199" y="423117"/>
                </a:lnTo>
                <a:lnTo>
                  <a:pt x="559887" y="417626"/>
                </a:lnTo>
                <a:lnTo>
                  <a:pt x="565162" y="411450"/>
                </a:lnTo>
                <a:lnTo>
                  <a:pt x="590498" y="376797"/>
                </a:lnTo>
                <a:lnTo>
                  <a:pt x="610306" y="341512"/>
                </a:lnTo>
                <a:lnTo>
                  <a:pt x="629134" y="303192"/>
                </a:lnTo>
                <a:lnTo>
                  <a:pt x="644692" y="263558"/>
                </a:lnTo>
                <a:lnTo>
                  <a:pt x="653783" y="230326"/>
                </a:lnTo>
                <a:lnTo>
                  <a:pt x="655397" y="223759"/>
                </a:lnTo>
                <a:lnTo>
                  <a:pt x="657039" y="217384"/>
                </a:lnTo>
                <a:lnTo>
                  <a:pt x="658703" y="211014"/>
                </a:lnTo>
                <a:lnTo>
                  <a:pt x="660350" y="204641"/>
                </a:lnTo>
                <a:lnTo>
                  <a:pt x="661941" y="198253"/>
                </a:lnTo>
                <a:lnTo>
                  <a:pt x="663441" y="191878"/>
                </a:lnTo>
                <a:lnTo>
                  <a:pt x="664880" y="185489"/>
                </a:lnTo>
                <a:lnTo>
                  <a:pt x="666307" y="179098"/>
                </a:lnTo>
                <a:lnTo>
                  <a:pt x="667769" y="172715"/>
                </a:lnTo>
                <a:lnTo>
                  <a:pt x="669658" y="164690"/>
                </a:lnTo>
                <a:lnTo>
                  <a:pt x="671714" y="156707"/>
                </a:lnTo>
                <a:lnTo>
                  <a:pt x="673598" y="148682"/>
                </a:lnTo>
                <a:lnTo>
                  <a:pt x="675363" y="141165"/>
                </a:lnTo>
                <a:lnTo>
                  <a:pt x="677045" y="133629"/>
                </a:lnTo>
                <a:lnTo>
                  <a:pt x="678705" y="126089"/>
                </a:lnTo>
                <a:lnTo>
                  <a:pt x="680208" y="119288"/>
                </a:lnTo>
                <a:lnTo>
                  <a:pt x="681778" y="112497"/>
                </a:lnTo>
                <a:lnTo>
                  <a:pt x="683097" y="105659"/>
                </a:lnTo>
                <a:lnTo>
                  <a:pt x="684209" y="99857"/>
                </a:lnTo>
                <a:lnTo>
                  <a:pt x="684930" y="93984"/>
                </a:lnTo>
                <a:lnTo>
                  <a:pt x="686009" y="88173"/>
                </a:lnTo>
                <a:lnTo>
                  <a:pt x="691351" y="66553"/>
                </a:lnTo>
                <a:lnTo>
                  <a:pt x="692558" y="62669"/>
                </a:lnTo>
                <a:lnTo>
                  <a:pt x="693536" y="59517"/>
                </a:lnTo>
                <a:lnTo>
                  <a:pt x="694463" y="56349"/>
                </a:lnTo>
                <a:lnTo>
                  <a:pt x="695469" y="53208"/>
                </a:lnTo>
                <a:lnTo>
                  <a:pt x="696408" y="50280"/>
                </a:lnTo>
                <a:lnTo>
                  <a:pt x="697307" y="47341"/>
                </a:lnTo>
                <a:lnTo>
                  <a:pt x="698386" y="44463"/>
                </a:lnTo>
                <a:lnTo>
                  <a:pt x="699492" y="41502"/>
                </a:lnTo>
                <a:lnTo>
                  <a:pt x="700912" y="38652"/>
                </a:lnTo>
                <a:lnTo>
                  <a:pt x="702018" y="35690"/>
                </a:lnTo>
                <a:lnTo>
                  <a:pt x="703097" y="32812"/>
                </a:lnTo>
                <a:lnTo>
                  <a:pt x="703885" y="29834"/>
                </a:lnTo>
                <a:lnTo>
                  <a:pt x="704935" y="26945"/>
                </a:lnTo>
                <a:lnTo>
                  <a:pt x="705824" y="24497"/>
                </a:lnTo>
                <a:lnTo>
                  <a:pt x="707148" y="22178"/>
                </a:lnTo>
                <a:lnTo>
                  <a:pt x="707846" y="19675"/>
                </a:lnTo>
                <a:lnTo>
                  <a:pt x="708372" y="17808"/>
                </a:lnTo>
                <a:lnTo>
                  <a:pt x="708299" y="15786"/>
                </a:lnTo>
                <a:lnTo>
                  <a:pt x="708601" y="13852"/>
                </a:lnTo>
                <a:lnTo>
                  <a:pt x="708791" y="12617"/>
                </a:lnTo>
                <a:lnTo>
                  <a:pt x="709188" y="11416"/>
                </a:lnTo>
                <a:lnTo>
                  <a:pt x="709322" y="10181"/>
                </a:lnTo>
                <a:lnTo>
                  <a:pt x="709428" y="9220"/>
                </a:lnTo>
                <a:lnTo>
                  <a:pt x="709322" y="8242"/>
                </a:lnTo>
                <a:lnTo>
                  <a:pt x="709322" y="7269"/>
                </a:lnTo>
                <a:lnTo>
                  <a:pt x="709322" y="6537"/>
                </a:lnTo>
                <a:lnTo>
                  <a:pt x="709322" y="5805"/>
                </a:lnTo>
                <a:lnTo>
                  <a:pt x="709322" y="5073"/>
                </a:lnTo>
                <a:lnTo>
                  <a:pt x="709322" y="4593"/>
                </a:lnTo>
                <a:lnTo>
                  <a:pt x="709322" y="4112"/>
                </a:lnTo>
                <a:lnTo>
                  <a:pt x="709322" y="3632"/>
                </a:lnTo>
                <a:lnTo>
                  <a:pt x="709322" y="3391"/>
                </a:lnTo>
                <a:lnTo>
                  <a:pt x="709322" y="3151"/>
                </a:lnTo>
                <a:lnTo>
                  <a:pt x="709322" y="2911"/>
                </a:lnTo>
                <a:lnTo>
                  <a:pt x="708349" y="2911"/>
                </a:lnTo>
                <a:lnTo>
                  <a:pt x="707377" y="2911"/>
                </a:lnTo>
                <a:lnTo>
                  <a:pt x="706405" y="2911"/>
                </a:lnTo>
                <a:lnTo>
                  <a:pt x="704706" y="2911"/>
                </a:lnTo>
                <a:lnTo>
                  <a:pt x="703002" y="2911"/>
                </a:lnTo>
                <a:lnTo>
                  <a:pt x="701297" y="2911"/>
                </a:lnTo>
                <a:lnTo>
                  <a:pt x="699118" y="2911"/>
                </a:lnTo>
                <a:lnTo>
                  <a:pt x="696933" y="2911"/>
                </a:lnTo>
                <a:lnTo>
                  <a:pt x="694748" y="2911"/>
                </a:lnTo>
                <a:lnTo>
                  <a:pt x="692317" y="2911"/>
                </a:lnTo>
                <a:lnTo>
                  <a:pt x="689881" y="2911"/>
                </a:lnTo>
                <a:lnTo>
                  <a:pt x="687450" y="2911"/>
                </a:lnTo>
                <a:lnTo>
                  <a:pt x="685265" y="2911"/>
                </a:lnTo>
                <a:lnTo>
                  <a:pt x="683080" y="2911"/>
                </a:lnTo>
                <a:lnTo>
                  <a:pt x="680901" y="2911"/>
                </a:lnTo>
                <a:lnTo>
                  <a:pt x="678705" y="2911"/>
                </a:lnTo>
                <a:lnTo>
                  <a:pt x="676397" y="3403"/>
                </a:lnTo>
                <a:lnTo>
                  <a:pt x="674318" y="2911"/>
                </a:lnTo>
                <a:lnTo>
                  <a:pt x="672262" y="2430"/>
                </a:lnTo>
                <a:lnTo>
                  <a:pt x="668490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5321" y="2808947"/>
            <a:ext cx="374650" cy="1558290"/>
          </a:xfrm>
          <a:custGeom>
            <a:avLst/>
            <a:gdLst/>
            <a:ahLst/>
            <a:cxnLst/>
            <a:rect l="l" t="t" r="r" b="b"/>
            <a:pathLst>
              <a:path w="374650" h="1558289">
                <a:moveTo>
                  <a:pt x="0" y="9013"/>
                </a:moveTo>
                <a:lnTo>
                  <a:pt x="4133" y="480"/>
                </a:lnTo>
                <a:lnTo>
                  <a:pt x="6548" y="273"/>
                </a:lnTo>
                <a:lnTo>
                  <a:pt x="9721" y="0"/>
                </a:lnTo>
                <a:lnTo>
                  <a:pt x="13490" y="4973"/>
                </a:lnTo>
                <a:lnTo>
                  <a:pt x="16763" y="7577"/>
                </a:lnTo>
                <a:lnTo>
                  <a:pt x="21752" y="11533"/>
                </a:lnTo>
                <a:lnTo>
                  <a:pt x="26497" y="15802"/>
                </a:lnTo>
                <a:lnTo>
                  <a:pt x="31334" y="19949"/>
                </a:lnTo>
                <a:lnTo>
                  <a:pt x="36642" y="24477"/>
                </a:lnTo>
                <a:lnTo>
                  <a:pt x="41953" y="29001"/>
                </a:lnTo>
                <a:lnTo>
                  <a:pt x="47235" y="33559"/>
                </a:lnTo>
                <a:lnTo>
                  <a:pt x="76518" y="60780"/>
                </a:lnTo>
                <a:lnTo>
                  <a:pt x="104218" y="89201"/>
                </a:lnTo>
                <a:lnTo>
                  <a:pt x="134832" y="123450"/>
                </a:lnTo>
                <a:lnTo>
                  <a:pt x="166166" y="162085"/>
                </a:lnTo>
                <a:lnTo>
                  <a:pt x="190587" y="194651"/>
                </a:lnTo>
                <a:lnTo>
                  <a:pt x="213298" y="229945"/>
                </a:lnTo>
                <a:lnTo>
                  <a:pt x="234452" y="267600"/>
                </a:lnTo>
                <a:lnTo>
                  <a:pt x="254373" y="307133"/>
                </a:lnTo>
                <a:lnTo>
                  <a:pt x="273362" y="350142"/>
                </a:lnTo>
                <a:lnTo>
                  <a:pt x="290158" y="395147"/>
                </a:lnTo>
                <a:lnTo>
                  <a:pt x="305252" y="441704"/>
                </a:lnTo>
                <a:lnTo>
                  <a:pt x="319236" y="489341"/>
                </a:lnTo>
                <a:lnTo>
                  <a:pt x="331970" y="537407"/>
                </a:lnTo>
                <a:lnTo>
                  <a:pt x="343617" y="584388"/>
                </a:lnTo>
                <a:lnTo>
                  <a:pt x="353430" y="630319"/>
                </a:lnTo>
                <a:lnTo>
                  <a:pt x="360786" y="675220"/>
                </a:lnTo>
                <a:lnTo>
                  <a:pt x="367082" y="718358"/>
                </a:lnTo>
                <a:lnTo>
                  <a:pt x="371410" y="760446"/>
                </a:lnTo>
                <a:lnTo>
                  <a:pt x="373608" y="801111"/>
                </a:lnTo>
                <a:lnTo>
                  <a:pt x="373915" y="839949"/>
                </a:lnTo>
                <a:lnTo>
                  <a:pt x="373966" y="851973"/>
                </a:lnTo>
                <a:lnTo>
                  <a:pt x="373961" y="863996"/>
                </a:lnTo>
                <a:lnTo>
                  <a:pt x="373932" y="876020"/>
                </a:lnTo>
                <a:lnTo>
                  <a:pt x="373915" y="888044"/>
                </a:lnTo>
                <a:lnTo>
                  <a:pt x="374019" y="899345"/>
                </a:lnTo>
                <a:lnTo>
                  <a:pt x="374191" y="910649"/>
                </a:lnTo>
                <a:lnTo>
                  <a:pt x="374226" y="921948"/>
                </a:lnTo>
                <a:lnTo>
                  <a:pt x="373915" y="933229"/>
                </a:lnTo>
                <a:lnTo>
                  <a:pt x="373145" y="944363"/>
                </a:lnTo>
                <a:lnTo>
                  <a:pt x="372042" y="955480"/>
                </a:lnTo>
                <a:lnTo>
                  <a:pt x="370778" y="966588"/>
                </a:lnTo>
                <a:lnTo>
                  <a:pt x="369528" y="977693"/>
                </a:lnTo>
                <a:lnTo>
                  <a:pt x="368289" y="988814"/>
                </a:lnTo>
                <a:lnTo>
                  <a:pt x="366987" y="999927"/>
                </a:lnTo>
                <a:lnTo>
                  <a:pt x="365678" y="1011039"/>
                </a:lnTo>
                <a:lnTo>
                  <a:pt x="364420" y="1022156"/>
                </a:lnTo>
                <a:lnTo>
                  <a:pt x="360065" y="1064426"/>
                </a:lnTo>
                <a:lnTo>
                  <a:pt x="356398" y="1103062"/>
                </a:lnTo>
                <a:lnTo>
                  <a:pt x="352921" y="1147885"/>
                </a:lnTo>
                <a:lnTo>
                  <a:pt x="352411" y="1156270"/>
                </a:lnTo>
                <a:lnTo>
                  <a:pt x="351889" y="1164654"/>
                </a:lnTo>
                <a:lnTo>
                  <a:pt x="348376" y="1204366"/>
                </a:lnTo>
                <a:lnTo>
                  <a:pt x="342099" y="1249244"/>
                </a:lnTo>
                <a:lnTo>
                  <a:pt x="331612" y="1290380"/>
                </a:lnTo>
                <a:lnTo>
                  <a:pt x="317434" y="1330467"/>
                </a:lnTo>
                <a:lnTo>
                  <a:pt x="314635" y="1337368"/>
                </a:lnTo>
                <a:lnTo>
                  <a:pt x="311934" y="1344306"/>
                </a:lnTo>
                <a:lnTo>
                  <a:pt x="309157" y="1351943"/>
                </a:lnTo>
                <a:lnTo>
                  <a:pt x="306471" y="1359615"/>
                </a:lnTo>
                <a:lnTo>
                  <a:pt x="303782" y="1367285"/>
                </a:lnTo>
                <a:lnTo>
                  <a:pt x="288622" y="1406254"/>
                </a:lnTo>
                <a:lnTo>
                  <a:pt x="278293" y="1428701"/>
                </a:lnTo>
                <a:lnTo>
                  <a:pt x="274772" y="1436148"/>
                </a:lnTo>
                <a:lnTo>
                  <a:pt x="271585" y="1443125"/>
                </a:lnTo>
                <a:lnTo>
                  <a:pt x="268431" y="1450121"/>
                </a:lnTo>
                <a:lnTo>
                  <a:pt x="265165" y="1457056"/>
                </a:lnTo>
                <a:lnTo>
                  <a:pt x="261642" y="1463848"/>
                </a:lnTo>
                <a:lnTo>
                  <a:pt x="257582" y="1471195"/>
                </a:lnTo>
                <a:lnTo>
                  <a:pt x="252603" y="1478062"/>
                </a:lnTo>
                <a:lnTo>
                  <a:pt x="247792" y="1484967"/>
                </a:lnTo>
                <a:lnTo>
                  <a:pt x="243129" y="1491661"/>
                </a:lnTo>
                <a:lnTo>
                  <a:pt x="238010" y="1498036"/>
                </a:lnTo>
                <a:lnTo>
                  <a:pt x="233222" y="1504645"/>
                </a:lnTo>
                <a:lnTo>
                  <a:pt x="229028" y="1510434"/>
                </a:lnTo>
                <a:lnTo>
                  <a:pt x="225109" y="1516425"/>
                </a:lnTo>
                <a:lnTo>
                  <a:pt x="220845" y="1522162"/>
                </a:lnTo>
                <a:lnTo>
                  <a:pt x="217338" y="1526881"/>
                </a:lnTo>
                <a:lnTo>
                  <a:pt x="213553" y="1531394"/>
                </a:lnTo>
                <a:lnTo>
                  <a:pt x="209910" y="1536012"/>
                </a:lnTo>
                <a:lnTo>
                  <a:pt x="207234" y="1539404"/>
                </a:lnTo>
                <a:lnTo>
                  <a:pt x="204350" y="1542653"/>
                </a:lnTo>
                <a:lnTo>
                  <a:pt x="201888" y="1546195"/>
                </a:lnTo>
                <a:lnTo>
                  <a:pt x="200465" y="1548242"/>
                </a:lnTo>
                <a:lnTo>
                  <a:pt x="199495" y="1550599"/>
                </a:lnTo>
                <a:lnTo>
                  <a:pt x="198253" y="1552776"/>
                </a:lnTo>
                <a:lnTo>
                  <a:pt x="197552" y="1554005"/>
                </a:lnTo>
                <a:lnTo>
                  <a:pt x="196761" y="1555181"/>
                </a:lnTo>
                <a:lnTo>
                  <a:pt x="196060" y="1556410"/>
                </a:lnTo>
                <a:lnTo>
                  <a:pt x="195789" y="1556884"/>
                </a:lnTo>
                <a:lnTo>
                  <a:pt x="195579" y="1557392"/>
                </a:lnTo>
                <a:lnTo>
                  <a:pt x="195340" y="1557884"/>
                </a:lnTo>
                <a:lnTo>
                  <a:pt x="195089" y="1557884"/>
                </a:lnTo>
                <a:lnTo>
                  <a:pt x="194637" y="1557984"/>
                </a:lnTo>
                <a:lnTo>
                  <a:pt x="193905" y="1556522"/>
                </a:lnTo>
                <a:lnTo>
                  <a:pt x="193655" y="1554948"/>
                </a:lnTo>
                <a:lnTo>
                  <a:pt x="193146" y="1553496"/>
                </a:lnTo>
                <a:lnTo>
                  <a:pt x="192204" y="1550812"/>
                </a:lnTo>
                <a:lnTo>
                  <a:pt x="191288" y="1548114"/>
                </a:lnTo>
                <a:lnTo>
                  <a:pt x="190232" y="1545474"/>
                </a:lnTo>
                <a:lnTo>
                  <a:pt x="188855" y="1542035"/>
                </a:lnTo>
                <a:lnTo>
                  <a:pt x="187074" y="1538746"/>
                </a:lnTo>
                <a:lnTo>
                  <a:pt x="185844" y="1535259"/>
                </a:lnTo>
                <a:lnTo>
                  <a:pt x="184160" y="1530484"/>
                </a:lnTo>
                <a:lnTo>
                  <a:pt x="183364" y="1525376"/>
                </a:lnTo>
                <a:lnTo>
                  <a:pt x="181489" y="1520688"/>
                </a:lnTo>
                <a:lnTo>
                  <a:pt x="179479" y="1515662"/>
                </a:lnTo>
                <a:lnTo>
                  <a:pt x="174188" y="1506118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1063" y="2292730"/>
            <a:ext cx="8152892" cy="3162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5127" y="4432934"/>
            <a:ext cx="910844" cy="1346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4140" y="4432934"/>
            <a:ext cx="905256" cy="1346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7984" y="910970"/>
            <a:ext cx="38474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5" dirty="0"/>
              <a:t>Convolution</a:t>
            </a:r>
            <a:r>
              <a:rPr spc="-55" dirty="0"/>
              <a:t> </a:t>
            </a:r>
            <a:r>
              <a:rPr spc="-254" dirty="0"/>
              <a:t>layers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0163" y="5560186"/>
            <a:ext cx="1935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77510" y="2191768"/>
            <a:ext cx="889565" cy="11229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79449" y="5124365"/>
            <a:ext cx="761364" cy="3892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08819" y="2775810"/>
            <a:ext cx="619125" cy="715645"/>
          </a:xfrm>
          <a:custGeom>
            <a:avLst/>
            <a:gdLst/>
            <a:ahLst/>
            <a:cxnLst/>
            <a:rect l="l" t="t" r="r" b="b"/>
            <a:pathLst>
              <a:path w="619125" h="715645">
                <a:moveTo>
                  <a:pt x="4533" y="607773"/>
                </a:moveTo>
                <a:lnTo>
                  <a:pt x="0" y="610217"/>
                </a:lnTo>
                <a:lnTo>
                  <a:pt x="146" y="610687"/>
                </a:lnTo>
                <a:lnTo>
                  <a:pt x="1211" y="614102"/>
                </a:lnTo>
                <a:lnTo>
                  <a:pt x="5532" y="616481"/>
                </a:lnTo>
                <a:lnTo>
                  <a:pt x="8168" y="619429"/>
                </a:lnTo>
                <a:lnTo>
                  <a:pt x="11611" y="623280"/>
                </a:lnTo>
                <a:lnTo>
                  <a:pt x="15021" y="627163"/>
                </a:lnTo>
                <a:lnTo>
                  <a:pt x="18383" y="631085"/>
                </a:lnTo>
                <a:lnTo>
                  <a:pt x="22311" y="635665"/>
                </a:lnTo>
                <a:lnTo>
                  <a:pt x="26154" y="640318"/>
                </a:lnTo>
                <a:lnTo>
                  <a:pt x="30039" y="644935"/>
                </a:lnTo>
                <a:lnTo>
                  <a:pt x="33925" y="649551"/>
                </a:lnTo>
                <a:lnTo>
                  <a:pt x="37613" y="654350"/>
                </a:lnTo>
                <a:lnTo>
                  <a:pt x="41696" y="658785"/>
                </a:lnTo>
                <a:lnTo>
                  <a:pt x="70869" y="685011"/>
                </a:lnTo>
                <a:lnTo>
                  <a:pt x="76876" y="689100"/>
                </a:lnTo>
                <a:lnTo>
                  <a:pt x="110225" y="704689"/>
                </a:lnTo>
                <a:lnTo>
                  <a:pt x="117100" y="707101"/>
                </a:lnTo>
                <a:lnTo>
                  <a:pt x="124239" y="708857"/>
                </a:lnTo>
                <a:lnTo>
                  <a:pt x="131344" y="710518"/>
                </a:lnTo>
                <a:lnTo>
                  <a:pt x="138809" y="712262"/>
                </a:lnTo>
                <a:lnTo>
                  <a:pt x="146335" y="714167"/>
                </a:lnTo>
                <a:lnTo>
                  <a:pt x="153936" y="714905"/>
                </a:lnTo>
                <a:lnTo>
                  <a:pt x="161397" y="715629"/>
                </a:lnTo>
                <a:lnTo>
                  <a:pt x="168997" y="714905"/>
                </a:lnTo>
                <a:lnTo>
                  <a:pt x="176528" y="714905"/>
                </a:lnTo>
                <a:lnTo>
                  <a:pt x="182919" y="714989"/>
                </a:lnTo>
                <a:lnTo>
                  <a:pt x="189313" y="715128"/>
                </a:lnTo>
                <a:lnTo>
                  <a:pt x="195700" y="715156"/>
                </a:lnTo>
                <a:lnTo>
                  <a:pt x="235012" y="709075"/>
                </a:lnTo>
                <a:lnTo>
                  <a:pt x="272612" y="690574"/>
                </a:lnTo>
                <a:lnTo>
                  <a:pt x="278585" y="687205"/>
                </a:lnTo>
                <a:lnTo>
                  <a:pt x="285909" y="683139"/>
                </a:lnTo>
                <a:lnTo>
                  <a:pt x="293549" y="679518"/>
                </a:lnTo>
                <a:lnTo>
                  <a:pt x="300457" y="674829"/>
                </a:lnTo>
                <a:lnTo>
                  <a:pt x="306428" y="670776"/>
                </a:lnTo>
                <a:lnTo>
                  <a:pt x="311683" y="665654"/>
                </a:lnTo>
                <a:lnTo>
                  <a:pt x="317221" y="660979"/>
                </a:lnTo>
                <a:lnTo>
                  <a:pt x="322619" y="656421"/>
                </a:lnTo>
                <a:lnTo>
                  <a:pt x="328353" y="652171"/>
                </a:lnTo>
                <a:lnTo>
                  <a:pt x="333265" y="647128"/>
                </a:lnTo>
                <a:lnTo>
                  <a:pt x="337827" y="642446"/>
                </a:lnTo>
                <a:lnTo>
                  <a:pt x="341574" y="636959"/>
                </a:lnTo>
                <a:lnTo>
                  <a:pt x="345641" y="631805"/>
                </a:lnTo>
                <a:lnTo>
                  <a:pt x="349826" y="626504"/>
                </a:lnTo>
                <a:lnTo>
                  <a:pt x="354022" y="621205"/>
                </a:lnTo>
                <a:lnTo>
                  <a:pt x="358018" y="615762"/>
                </a:lnTo>
                <a:lnTo>
                  <a:pt x="378421" y="585155"/>
                </a:lnTo>
                <a:lnTo>
                  <a:pt x="381631" y="579649"/>
                </a:lnTo>
                <a:lnTo>
                  <a:pt x="384998" y="574245"/>
                </a:lnTo>
                <a:lnTo>
                  <a:pt x="388926" y="568542"/>
                </a:lnTo>
                <a:lnTo>
                  <a:pt x="393010" y="562943"/>
                </a:lnTo>
                <a:lnTo>
                  <a:pt x="397099" y="557346"/>
                </a:lnTo>
                <a:lnTo>
                  <a:pt x="401041" y="551652"/>
                </a:lnTo>
                <a:lnTo>
                  <a:pt x="404943" y="545508"/>
                </a:lnTo>
                <a:lnTo>
                  <a:pt x="408705" y="539273"/>
                </a:lnTo>
                <a:lnTo>
                  <a:pt x="412458" y="533030"/>
                </a:lnTo>
                <a:lnTo>
                  <a:pt x="416332" y="526866"/>
                </a:lnTo>
                <a:lnTo>
                  <a:pt x="420625" y="520434"/>
                </a:lnTo>
                <a:lnTo>
                  <a:pt x="425016" y="514065"/>
                </a:lnTo>
                <a:lnTo>
                  <a:pt x="429443" y="507720"/>
                </a:lnTo>
                <a:lnTo>
                  <a:pt x="433849" y="501360"/>
                </a:lnTo>
                <a:lnTo>
                  <a:pt x="455545" y="469647"/>
                </a:lnTo>
                <a:lnTo>
                  <a:pt x="480185" y="432514"/>
                </a:lnTo>
                <a:lnTo>
                  <a:pt x="502216" y="396471"/>
                </a:lnTo>
                <a:lnTo>
                  <a:pt x="517183" y="367721"/>
                </a:lnTo>
                <a:lnTo>
                  <a:pt x="520586" y="360667"/>
                </a:lnTo>
                <a:lnTo>
                  <a:pt x="523743" y="354110"/>
                </a:lnTo>
                <a:lnTo>
                  <a:pt x="526990" y="347594"/>
                </a:lnTo>
                <a:lnTo>
                  <a:pt x="530046" y="340989"/>
                </a:lnTo>
                <a:lnTo>
                  <a:pt x="533058" y="334475"/>
                </a:lnTo>
                <a:lnTo>
                  <a:pt x="535931" y="327896"/>
                </a:lnTo>
                <a:lnTo>
                  <a:pt x="538786" y="321311"/>
                </a:lnTo>
                <a:lnTo>
                  <a:pt x="541519" y="315017"/>
                </a:lnTo>
                <a:lnTo>
                  <a:pt x="544497" y="308802"/>
                </a:lnTo>
                <a:lnTo>
                  <a:pt x="546810" y="302353"/>
                </a:lnTo>
                <a:lnTo>
                  <a:pt x="549113" y="295924"/>
                </a:lnTo>
                <a:lnTo>
                  <a:pt x="550856" y="289279"/>
                </a:lnTo>
                <a:lnTo>
                  <a:pt x="552639" y="282675"/>
                </a:lnTo>
                <a:lnTo>
                  <a:pt x="554265" y="276651"/>
                </a:lnTo>
                <a:lnTo>
                  <a:pt x="555539" y="270534"/>
                </a:lnTo>
                <a:lnTo>
                  <a:pt x="557025" y="264471"/>
                </a:lnTo>
                <a:lnTo>
                  <a:pt x="558456" y="258627"/>
                </a:lnTo>
                <a:lnTo>
                  <a:pt x="560043" y="252819"/>
                </a:lnTo>
                <a:lnTo>
                  <a:pt x="561378" y="246954"/>
                </a:lnTo>
                <a:lnTo>
                  <a:pt x="562703" y="241151"/>
                </a:lnTo>
                <a:lnTo>
                  <a:pt x="563720" y="235279"/>
                </a:lnTo>
                <a:lnTo>
                  <a:pt x="565016" y="229469"/>
                </a:lnTo>
                <a:lnTo>
                  <a:pt x="566156" y="224354"/>
                </a:lnTo>
                <a:lnTo>
                  <a:pt x="567268" y="219222"/>
                </a:lnTo>
                <a:lnTo>
                  <a:pt x="568682" y="214179"/>
                </a:lnTo>
                <a:lnTo>
                  <a:pt x="570196" y="208778"/>
                </a:lnTo>
                <a:lnTo>
                  <a:pt x="572124" y="203498"/>
                </a:lnTo>
                <a:lnTo>
                  <a:pt x="573789" y="198133"/>
                </a:lnTo>
                <a:lnTo>
                  <a:pt x="575522" y="192556"/>
                </a:lnTo>
                <a:lnTo>
                  <a:pt x="576913" y="186868"/>
                </a:lnTo>
                <a:lnTo>
                  <a:pt x="578863" y="181369"/>
                </a:lnTo>
                <a:lnTo>
                  <a:pt x="580797" y="175932"/>
                </a:lnTo>
                <a:lnTo>
                  <a:pt x="583239" y="170668"/>
                </a:lnTo>
                <a:lnTo>
                  <a:pt x="585446" y="165326"/>
                </a:lnTo>
                <a:lnTo>
                  <a:pt x="587854" y="159492"/>
                </a:lnTo>
                <a:lnTo>
                  <a:pt x="590436" y="153725"/>
                </a:lnTo>
                <a:lnTo>
                  <a:pt x="592716" y="147841"/>
                </a:lnTo>
                <a:lnTo>
                  <a:pt x="595052" y="141817"/>
                </a:lnTo>
                <a:lnTo>
                  <a:pt x="597102" y="135687"/>
                </a:lnTo>
                <a:lnTo>
                  <a:pt x="599293" y="129608"/>
                </a:lnTo>
                <a:lnTo>
                  <a:pt x="601483" y="123539"/>
                </a:lnTo>
                <a:lnTo>
                  <a:pt x="603769" y="117504"/>
                </a:lnTo>
                <a:lnTo>
                  <a:pt x="605842" y="111402"/>
                </a:lnTo>
                <a:lnTo>
                  <a:pt x="607898" y="105361"/>
                </a:lnTo>
                <a:lnTo>
                  <a:pt x="610011" y="99321"/>
                </a:lnTo>
                <a:lnTo>
                  <a:pt x="611670" y="93163"/>
                </a:lnTo>
                <a:lnTo>
                  <a:pt x="613162" y="87653"/>
                </a:lnTo>
                <a:lnTo>
                  <a:pt x="614213" y="82009"/>
                </a:lnTo>
                <a:lnTo>
                  <a:pt x="615308" y="76399"/>
                </a:lnTo>
                <a:lnTo>
                  <a:pt x="616152" y="72057"/>
                </a:lnTo>
                <a:lnTo>
                  <a:pt x="616962" y="67693"/>
                </a:lnTo>
                <a:lnTo>
                  <a:pt x="617499" y="63300"/>
                </a:lnTo>
                <a:lnTo>
                  <a:pt x="617946" y="59679"/>
                </a:lnTo>
                <a:lnTo>
                  <a:pt x="618113" y="56019"/>
                </a:lnTo>
                <a:lnTo>
                  <a:pt x="618253" y="52365"/>
                </a:lnTo>
                <a:lnTo>
                  <a:pt x="618365" y="49459"/>
                </a:lnTo>
                <a:lnTo>
                  <a:pt x="618253" y="46536"/>
                </a:lnTo>
                <a:lnTo>
                  <a:pt x="618253" y="43625"/>
                </a:lnTo>
                <a:lnTo>
                  <a:pt x="618253" y="40948"/>
                </a:lnTo>
                <a:lnTo>
                  <a:pt x="618253" y="26118"/>
                </a:lnTo>
                <a:lnTo>
                  <a:pt x="618722" y="23832"/>
                </a:lnTo>
                <a:lnTo>
                  <a:pt x="618253" y="21754"/>
                </a:lnTo>
                <a:lnTo>
                  <a:pt x="617739" y="19463"/>
                </a:lnTo>
                <a:lnTo>
                  <a:pt x="616476" y="17283"/>
                </a:lnTo>
                <a:lnTo>
                  <a:pt x="615308" y="15204"/>
                </a:lnTo>
                <a:lnTo>
                  <a:pt x="614285" y="13394"/>
                </a:lnTo>
                <a:lnTo>
                  <a:pt x="612861" y="11818"/>
                </a:lnTo>
                <a:lnTo>
                  <a:pt x="611670" y="10097"/>
                </a:lnTo>
                <a:lnTo>
                  <a:pt x="610676" y="8650"/>
                </a:lnTo>
                <a:lnTo>
                  <a:pt x="609832" y="7091"/>
                </a:lnTo>
                <a:lnTo>
                  <a:pt x="608759" y="5710"/>
                </a:lnTo>
                <a:lnTo>
                  <a:pt x="608128" y="4900"/>
                </a:lnTo>
                <a:lnTo>
                  <a:pt x="607295" y="4246"/>
                </a:lnTo>
                <a:lnTo>
                  <a:pt x="606563" y="3514"/>
                </a:lnTo>
                <a:lnTo>
                  <a:pt x="606082" y="3034"/>
                </a:lnTo>
                <a:lnTo>
                  <a:pt x="605663" y="2475"/>
                </a:lnTo>
                <a:lnTo>
                  <a:pt x="605121" y="2073"/>
                </a:lnTo>
                <a:lnTo>
                  <a:pt x="604691" y="1754"/>
                </a:lnTo>
                <a:lnTo>
                  <a:pt x="604099" y="1659"/>
                </a:lnTo>
                <a:lnTo>
                  <a:pt x="603652" y="1357"/>
                </a:lnTo>
                <a:lnTo>
                  <a:pt x="603367" y="1167"/>
                </a:lnTo>
                <a:lnTo>
                  <a:pt x="603171" y="854"/>
                </a:lnTo>
                <a:lnTo>
                  <a:pt x="602931" y="603"/>
                </a:lnTo>
                <a:lnTo>
                  <a:pt x="602690" y="603"/>
                </a:lnTo>
                <a:lnTo>
                  <a:pt x="599522" y="603"/>
                </a:lnTo>
                <a:lnTo>
                  <a:pt x="597650" y="0"/>
                </a:lnTo>
                <a:lnTo>
                  <a:pt x="597102" y="603"/>
                </a:lnTo>
                <a:lnTo>
                  <a:pt x="595225" y="2671"/>
                </a:lnTo>
                <a:lnTo>
                  <a:pt x="594476" y="5872"/>
                </a:lnTo>
                <a:lnTo>
                  <a:pt x="593470" y="8622"/>
                </a:lnTo>
                <a:lnTo>
                  <a:pt x="591799" y="13165"/>
                </a:lnTo>
                <a:lnTo>
                  <a:pt x="590397" y="17814"/>
                </a:lnTo>
                <a:lnTo>
                  <a:pt x="589078" y="22474"/>
                </a:lnTo>
                <a:lnTo>
                  <a:pt x="587234" y="28990"/>
                </a:lnTo>
                <a:lnTo>
                  <a:pt x="585278" y="35511"/>
                </a:lnTo>
                <a:lnTo>
                  <a:pt x="583971" y="42150"/>
                </a:lnTo>
                <a:lnTo>
                  <a:pt x="582361" y="50336"/>
                </a:lnTo>
                <a:lnTo>
                  <a:pt x="581819" y="58724"/>
                </a:lnTo>
                <a:lnTo>
                  <a:pt x="580338" y="66938"/>
                </a:lnTo>
                <a:lnTo>
                  <a:pt x="570460" y="111960"/>
                </a:lnTo>
                <a:lnTo>
                  <a:pt x="568694" y="119312"/>
                </a:lnTo>
                <a:lnTo>
                  <a:pt x="567961" y="122338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63848" y="3527547"/>
            <a:ext cx="325120" cy="1469390"/>
          </a:xfrm>
          <a:custGeom>
            <a:avLst/>
            <a:gdLst/>
            <a:ahLst/>
            <a:cxnLst/>
            <a:rect l="l" t="t" r="r" b="b"/>
            <a:pathLst>
              <a:path w="325120" h="1469389">
                <a:moveTo>
                  <a:pt x="70624" y="9074"/>
                </a:moveTo>
                <a:lnTo>
                  <a:pt x="80101" y="0"/>
                </a:lnTo>
                <a:lnTo>
                  <a:pt x="84474" y="329"/>
                </a:lnTo>
                <a:lnTo>
                  <a:pt x="89825" y="732"/>
                </a:lnTo>
                <a:lnTo>
                  <a:pt x="94726" y="7571"/>
                </a:lnTo>
                <a:lnTo>
                  <a:pt x="99797" y="11265"/>
                </a:lnTo>
                <a:lnTo>
                  <a:pt x="106393" y="16071"/>
                </a:lnTo>
                <a:lnTo>
                  <a:pt x="140594" y="42602"/>
                </a:lnTo>
                <a:lnTo>
                  <a:pt x="174008" y="72271"/>
                </a:lnTo>
                <a:lnTo>
                  <a:pt x="203295" y="106021"/>
                </a:lnTo>
                <a:lnTo>
                  <a:pt x="226698" y="145537"/>
                </a:lnTo>
                <a:lnTo>
                  <a:pt x="241577" y="184489"/>
                </a:lnTo>
                <a:lnTo>
                  <a:pt x="254308" y="227761"/>
                </a:lnTo>
                <a:lnTo>
                  <a:pt x="263049" y="264921"/>
                </a:lnTo>
                <a:lnTo>
                  <a:pt x="268546" y="293893"/>
                </a:lnTo>
                <a:lnTo>
                  <a:pt x="270351" y="303556"/>
                </a:lnTo>
                <a:lnTo>
                  <a:pt x="272161" y="312849"/>
                </a:lnTo>
                <a:lnTo>
                  <a:pt x="273995" y="322137"/>
                </a:lnTo>
                <a:lnTo>
                  <a:pt x="275833" y="331424"/>
                </a:lnTo>
                <a:lnTo>
                  <a:pt x="277653" y="340717"/>
                </a:lnTo>
                <a:lnTo>
                  <a:pt x="279474" y="350196"/>
                </a:lnTo>
                <a:lnTo>
                  <a:pt x="281278" y="359679"/>
                </a:lnTo>
                <a:lnTo>
                  <a:pt x="283086" y="369161"/>
                </a:lnTo>
                <a:lnTo>
                  <a:pt x="284921" y="378637"/>
                </a:lnTo>
                <a:lnTo>
                  <a:pt x="286726" y="387750"/>
                </a:lnTo>
                <a:lnTo>
                  <a:pt x="288555" y="396859"/>
                </a:lnTo>
                <a:lnTo>
                  <a:pt x="290392" y="405967"/>
                </a:lnTo>
                <a:lnTo>
                  <a:pt x="292223" y="415076"/>
                </a:lnTo>
                <a:lnTo>
                  <a:pt x="294045" y="424186"/>
                </a:lnTo>
                <a:lnTo>
                  <a:pt x="295866" y="433296"/>
                </a:lnTo>
                <a:lnTo>
                  <a:pt x="297683" y="442405"/>
                </a:lnTo>
                <a:lnTo>
                  <a:pt x="299492" y="451515"/>
                </a:lnTo>
                <a:lnTo>
                  <a:pt x="301358" y="460801"/>
                </a:lnTo>
                <a:lnTo>
                  <a:pt x="309879" y="507234"/>
                </a:lnTo>
                <a:lnTo>
                  <a:pt x="316153" y="553155"/>
                </a:lnTo>
                <a:lnTo>
                  <a:pt x="318449" y="599480"/>
                </a:lnTo>
                <a:lnTo>
                  <a:pt x="318692" y="608220"/>
                </a:lnTo>
                <a:lnTo>
                  <a:pt x="318895" y="616963"/>
                </a:lnTo>
                <a:lnTo>
                  <a:pt x="319055" y="625707"/>
                </a:lnTo>
                <a:lnTo>
                  <a:pt x="319170" y="634450"/>
                </a:lnTo>
                <a:lnTo>
                  <a:pt x="319220" y="643012"/>
                </a:lnTo>
                <a:lnTo>
                  <a:pt x="319214" y="651574"/>
                </a:lnTo>
                <a:lnTo>
                  <a:pt x="319186" y="660136"/>
                </a:lnTo>
                <a:lnTo>
                  <a:pt x="319170" y="668699"/>
                </a:lnTo>
                <a:lnTo>
                  <a:pt x="319151" y="676720"/>
                </a:lnTo>
                <a:lnTo>
                  <a:pt x="319120" y="684742"/>
                </a:lnTo>
                <a:lnTo>
                  <a:pt x="319114" y="692763"/>
                </a:lnTo>
                <a:lnTo>
                  <a:pt x="320220" y="736313"/>
                </a:lnTo>
                <a:lnTo>
                  <a:pt x="321364" y="755464"/>
                </a:lnTo>
                <a:lnTo>
                  <a:pt x="321820" y="762996"/>
                </a:lnTo>
                <a:lnTo>
                  <a:pt x="322452" y="770518"/>
                </a:lnTo>
                <a:lnTo>
                  <a:pt x="322837" y="778056"/>
                </a:lnTo>
                <a:lnTo>
                  <a:pt x="323184" y="784851"/>
                </a:lnTo>
                <a:lnTo>
                  <a:pt x="323430" y="791651"/>
                </a:lnTo>
                <a:lnTo>
                  <a:pt x="323557" y="798452"/>
                </a:lnTo>
                <a:lnTo>
                  <a:pt x="323670" y="804521"/>
                </a:lnTo>
                <a:lnTo>
                  <a:pt x="323557" y="810589"/>
                </a:lnTo>
                <a:lnTo>
                  <a:pt x="323557" y="816658"/>
                </a:lnTo>
                <a:lnTo>
                  <a:pt x="323557" y="822005"/>
                </a:lnTo>
                <a:lnTo>
                  <a:pt x="323557" y="871828"/>
                </a:lnTo>
                <a:lnTo>
                  <a:pt x="324691" y="878360"/>
                </a:lnTo>
                <a:lnTo>
                  <a:pt x="323557" y="884468"/>
                </a:lnTo>
                <a:lnTo>
                  <a:pt x="322256" y="891475"/>
                </a:lnTo>
                <a:lnTo>
                  <a:pt x="318795" y="898108"/>
                </a:lnTo>
                <a:lnTo>
                  <a:pt x="316256" y="904864"/>
                </a:lnTo>
                <a:lnTo>
                  <a:pt x="313687" y="911704"/>
                </a:lnTo>
                <a:lnTo>
                  <a:pt x="310967" y="918488"/>
                </a:lnTo>
                <a:lnTo>
                  <a:pt x="308234" y="925266"/>
                </a:lnTo>
                <a:lnTo>
                  <a:pt x="305379" y="932341"/>
                </a:lnTo>
                <a:lnTo>
                  <a:pt x="302304" y="939326"/>
                </a:lnTo>
                <a:lnTo>
                  <a:pt x="299492" y="946417"/>
                </a:lnTo>
                <a:lnTo>
                  <a:pt x="296716" y="953413"/>
                </a:lnTo>
                <a:lnTo>
                  <a:pt x="294287" y="960553"/>
                </a:lnTo>
                <a:lnTo>
                  <a:pt x="291470" y="967535"/>
                </a:lnTo>
                <a:lnTo>
                  <a:pt x="288699" y="974403"/>
                </a:lnTo>
                <a:lnTo>
                  <a:pt x="285415" y="981067"/>
                </a:lnTo>
                <a:lnTo>
                  <a:pt x="282728" y="987966"/>
                </a:lnTo>
                <a:lnTo>
                  <a:pt x="279827" y="995408"/>
                </a:lnTo>
                <a:lnTo>
                  <a:pt x="277608" y="1003116"/>
                </a:lnTo>
                <a:lnTo>
                  <a:pt x="274706" y="1010558"/>
                </a:lnTo>
                <a:lnTo>
                  <a:pt x="272020" y="1017446"/>
                </a:lnTo>
                <a:lnTo>
                  <a:pt x="268922" y="1024176"/>
                </a:lnTo>
                <a:lnTo>
                  <a:pt x="265964" y="1030956"/>
                </a:lnTo>
                <a:lnTo>
                  <a:pt x="263094" y="1037535"/>
                </a:lnTo>
                <a:lnTo>
                  <a:pt x="259968" y="1044006"/>
                </a:lnTo>
                <a:lnTo>
                  <a:pt x="257221" y="1050635"/>
                </a:lnTo>
                <a:lnTo>
                  <a:pt x="254631" y="1056884"/>
                </a:lnTo>
                <a:lnTo>
                  <a:pt x="252465" y="1063309"/>
                </a:lnTo>
                <a:lnTo>
                  <a:pt x="249953" y="1069592"/>
                </a:lnTo>
                <a:lnTo>
                  <a:pt x="247608" y="1075456"/>
                </a:lnTo>
                <a:lnTo>
                  <a:pt x="245085" y="1081248"/>
                </a:lnTo>
                <a:lnTo>
                  <a:pt x="242651" y="1087076"/>
                </a:lnTo>
                <a:lnTo>
                  <a:pt x="240217" y="1092904"/>
                </a:lnTo>
                <a:lnTo>
                  <a:pt x="237632" y="1098674"/>
                </a:lnTo>
                <a:lnTo>
                  <a:pt x="235350" y="1104561"/>
                </a:lnTo>
                <a:lnTo>
                  <a:pt x="233016" y="1110581"/>
                </a:lnTo>
                <a:lnTo>
                  <a:pt x="231055" y="1116746"/>
                </a:lnTo>
                <a:lnTo>
                  <a:pt x="228801" y="1122798"/>
                </a:lnTo>
                <a:lnTo>
                  <a:pt x="226438" y="1129144"/>
                </a:lnTo>
                <a:lnTo>
                  <a:pt x="223823" y="1135396"/>
                </a:lnTo>
                <a:lnTo>
                  <a:pt x="221500" y="1141756"/>
                </a:lnTo>
                <a:lnTo>
                  <a:pt x="219206" y="1148035"/>
                </a:lnTo>
                <a:lnTo>
                  <a:pt x="217285" y="1154451"/>
                </a:lnTo>
                <a:lnTo>
                  <a:pt x="214951" y="1160714"/>
                </a:lnTo>
                <a:lnTo>
                  <a:pt x="212669" y="1166838"/>
                </a:lnTo>
                <a:lnTo>
                  <a:pt x="210077" y="1172847"/>
                </a:lnTo>
                <a:lnTo>
                  <a:pt x="207650" y="1178918"/>
                </a:lnTo>
                <a:lnTo>
                  <a:pt x="205220" y="1184995"/>
                </a:lnTo>
                <a:lnTo>
                  <a:pt x="202784" y="1191069"/>
                </a:lnTo>
                <a:lnTo>
                  <a:pt x="200381" y="1197156"/>
                </a:lnTo>
                <a:lnTo>
                  <a:pt x="198178" y="1202736"/>
                </a:lnTo>
                <a:lnTo>
                  <a:pt x="195980" y="1208318"/>
                </a:lnTo>
                <a:lnTo>
                  <a:pt x="193833" y="1213920"/>
                </a:lnTo>
                <a:lnTo>
                  <a:pt x="191603" y="1219734"/>
                </a:lnTo>
                <a:lnTo>
                  <a:pt x="189224" y="1225502"/>
                </a:lnTo>
                <a:lnTo>
                  <a:pt x="187252" y="1231404"/>
                </a:lnTo>
                <a:lnTo>
                  <a:pt x="185328" y="1237158"/>
                </a:lnTo>
                <a:lnTo>
                  <a:pt x="184166" y="1243174"/>
                </a:lnTo>
                <a:lnTo>
                  <a:pt x="182144" y="1248888"/>
                </a:lnTo>
                <a:lnTo>
                  <a:pt x="180041" y="1254830"/>
                </a:lnTo>
                <a:lnTo>
                  <a:pt x="168294" y="1283137"/>
                </a:lnTo>
                <a:lnTo>
                  <a:pt x="166281" y="1288458"/>
                </a:lnTo>
                <a:lnTo>
                  <a:pt x="164700" y="1293957"/>
                </a:lnTo>
                <a:lnTo>
                  <a:pt x="162465" y="1299180"/>
                </a:lnTo>
                <a:lnTo>
                  <a:pt x="160334" y="1304162"/>
                </a:lnTo>
                <a:lnTo>
                  <a:pt x="157418" y="1308803"/>
                </a:lnTo>
                <a:lnTo>
                  <a:pt x="155197" y="1313751"/>
                </a:lnTo>
                <a:lnTo>
                  <a:pt x="153052" y="1318528"/>
                </a:lnTo>
                <a:lnTo>
                  <a:pt x="151517" y="1323579"/>
                </a:lnTo>
                <a:lnTo>
                  <a:pt x="149369" y="1328354"/>
                </a:lnTo>
                <a:lnTo>
                  <a:pt x="147141" y="1333303"/>
                </a:lnTo>
                <a:lnTo>
                  <a:pt x="144772" y="1338223"/>
                </a:lnTo>
                <a:lnTo>
                  <a:pt x="142067" y="1342924"/>
                </a:lnTo>
                <a:lnTo>
                  <a:pt x="139184" y="1347936"/>
                </a:lnTo>
                <a:lnTo>
                  <a:pt x="135696" y="1352597"/>
                </a:lnTo>
                <a:lnTo>
                  <a:pt x="132605" y="1357494"/>
                </a:lnTo>
                <a:lnTo>
                  <a:pt x="129867" y="1361831"/>
                </a:lnTo>
                <a:lnTo>
                  <a:pt x="127425" y="1366360"/>
                </a:lnTo>
                <a:lnTo>
                  <a:pt x="124583" y="1370624"/>
                </a:lnTo>
                <a:lnTo>
                  <a:pt x="122078" y="1374382"/>
                </a:lnTo>
                <a:lnTo>
                  <a:pt x="119337" y="1377994"/>
                </a:lnTo>
                <a:lnTo>
                  <a:pt x="116561" y="1381560"/>
                </a:lnTo>
                <a:lnTo>
                  <a:pt x="114230" y="1384553"/>
                </a:lnTo>
                <a:lnTo>
                  <a:pt x="111732" y="1387422"/>
                </a:lnTo>
                <a:lnTo>
                  <a:pt x="109259" y="1390302"/>
                </a:lnTo>
                <a:lnTo>
                  <a:pt x="107356" y="1392518"/>
                </a:lnTo>
                <a:lnTo>
                  <a:pt x="105304" y="1394608"/>
                </a:lnTo>
                <a:lnTo>
                  <a:pt x="103432" y="1396850"/>
                </a:lnTo>
                <a:lnTo>
                  <a:pt x="101658" y="1398974"/>
                </a:lnTo>
                <a:lnTo>
                  <a:pt x="100266" y="1401456"/>
                </a:lnTo>
                <a:lnTo>
                  <a:pt x="98324" y="1403399"/>
                </a:lnTo>
                <a:lnTo>
                  <a:pt x="96381" y="1405341"/>
                </a:lnTo>
                <a:lnTo>
                  <a:pt x="93836" y="1406667"/>
                </a:lnTo>
                <a:lnTo>
                  <a:pt x="91775" y="1408506"/>
                </a:lnTo>
                <a:lnTo>
                  <a:pt x="89470" y="1410564"/>
                </a:lnTo>
                <a:lnTo>
                  <a:pt x="87472" y="1412959"/>
                </a:lnTo>
                <a:lnTo>
                  <a:pt x="85226" y="1415088"/>
                </a:lnTo>
                <a:lnTo>
                  <a:pt x="82855" y="1417336"/>
                </a:lnTo>
                <a:lnTo>
                  <a:pt x="80341" y="1419433"/>
                </a:lnTo>
                <a:lnTo>
                  <a:pt x="77925" y="1421636"/>
                </a:lnTo>
                <a:lnTo>
                  <a:pt x="74753" y="1424530"/>
                </a:lnTo>
                <a:lnTo>
                  <a:pt x="71497" y="1427344"/>
                </a:lnTo>
                <a:lnTo>
                  <a:pt x="68462" y="1430378"/>
                </a:lnTo>
                <a:lnTo>
                  <a:pt x="65669" y="1433172"/>
                </a:lnTo>
                <a:lnTo>
                  <a:pt x="63235" y="1436327"/>
                </a:lnTo>
                <a:lnTo>
                  <a:pt x="60441" y="1439120"/>
                </a:lnTo>
                <a:lnTo>
                  <a:pt x="57647" y="1441914"/>
                </a:lnTo>
                <a:lnTo>
                  <a:pt x="54558" y="1444411"/>
                </a:lnTo>
                <a:lnTo>
                  <a:pt x="51699" y="1447142"/>
                </a:lnTo>
                <a:lnTo>
                  <a:pt x="49210" y="1449519"/>
                </a:lnTo>
                <a:lnTo>
                  <a:pt x="46898" y="1452080"/>
                </a:lnTo>
                <a:lnTo>
                  <a:pt x="44397" y="1454444"/>
                </a:lnTo>
                <a:lnTo>
                  <a:pt x="42521" y="1456217"/>
                </a:lnTo>
                <a:lnTo>
                  <a:pt x="40630" y="1458006"/>
                </a:lnTo>
                <a:lnTo>
                  <a:pt x="38569" y="1459552"/>
                </a:lnTo>
                <a:lnTo>
                  <a:pt x="36744" y="1460920"/>
                </a:lnTo>
                <a:lnTo>
                  <a:pt x="34705" y="1462010"/>
                </a:lnTo>
                <a:lnTo>
                  <a:pt x="32741" y="1463186"/>
                </a:lnTo>
                <a:lnTo>
                  <a:pt x="31060" y="1464193"/>
                </a:lnTo>
                <a:lnTo>
                  <a:pt x="29408" y="1465286"/>
                </a:lnTo>
                <a:lnTo>
                  <a:pt x="27633" y="1466100"/>
                </a:lnTo>
                <a:lnTo>
                  <a:pt x="26243" y="1466738"/>
                </a:lnTo>
                <a:lnTo>
                  <a:pt x="24728" y="1467135"/>
                </a:lnTo>
                <a:lnTo>
                  <a:pt x="23246" y="1467541"/>
                </a:lnTo>
                <a:lnTo>
                  <a:pt x="22055" y="1467866"/>
                </a:lnTo>
                <a:lnTo>
                  <a:pt x="20836" y="1468167"/>
                </a:lnTo>
                <a:lnTo>
                  <a:pt x="19612" y="1468294"/>
                </a:lnTo>
                <a:lnTo>
                  <a:pt x="18413" y="1468418"/>
                </a:lnTo>
                <a:lnTo>
                  <a:pt x="17189" y="1468294"/>
                </a:lnTo>
                <a:lnTo>
                  <a:pt x="15977" y="1468294"/>
                </a:lnTo>
                <a:lnTo>
                  <a:pt x="14766" y="1468294"/>
                </a:lnTo>
                <a:lnTo>
                  <a:pt x="7704" y="1468294"/>
                </a:lnTo>
                <a:lnTo>
                  <a:pt x="6150" y="1468770"/>
                </a:lnTo>
                <a:lnTo>
                  <a:pt x="5761" y="1468294"/>
                </a:lnTo>
                <a:lnTo>
                  <a:pt x="3967" y="1466096"/>
                </a:lnTo>
                <a:lnTo>
                  <a:pt x="2782" y="1463076"/>
                </a:lnTo>
                <a:lnTo>
                  <a:pt x="2127" y="1460272"/>
                </a:lnTo>
                <a:lnTo>
                  <a:pt x="1079" y="1455785"/>
                </a:lnTo>
                <a:lnTo>
                  <a:pt x="853" y="1451051"/>
                </a:lnTo>
                <a:lnTo>
                  <a:pt x="654" y="1446422"/>
                </a:lnTo>
                <a:lnTo>
                  <a:pt x="362" y="1439635"/>
                </a:lnTo>
                <a:lnTo>
                  <a:pt x="654" y="1432823"/>
                </a:lnTo>
                <a:lnTo>
                  <a:pt x="654" y="1426024"/>
                </a:lnTo>
                <a:lnTo>
                  <a:pt x="436" y="1419061"/>
                </a:lnTo>
                <a:lnTo>
                  <a:pt x="72" y="1412073"/>
                </a:lnTo>
                <a:lnTo>
                  <a:pt x="0" y="1405136"/>
                </a:lnTo>
                <a:lnTo>
                  <a:pt x="654" y="1398324"/>
                </a:lnTo>
                <a:lnTo>
                  <a:pt x="3032" y="1388899"/>
                </a:lnTo>
                <a:lnTo>
                  <a:pt x="6457" y="1378619"/>
                </a:lnTo>
                <a:lnTo>
                  <a:pt x="9534" y="1370350"/>
                </a:lnTo>
                <a:lnTo>
                  <a:pt x="10869" y="136695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19460" y="4085992"/>
            <a:ext cx="50800" cy="107950"/>
          </a:xfrm>
          <a:custGeom>
            <a:avLst/>
            <a:gdLst/>
            <a:ahLst/>
            <a:cxnLst/>
            <a:rect l="l" t="t" r="r" b="b"/>
            <a:pathLst>
              <a:path w="50800" h="107950">
                <a:moveTo>
                  <a:pt x="0" y="8947"/>
                </a:moveTo>
                <a:lnTo>
                  <a:pt x="4839" y="2674"/>
                </a:lnTo>
                <a:lnTo>
                  <a:pt x="8021" y="925"/>
                </a:lnTo>
                <a:lnTo>
                  <a:pt x="9707" y="0"/>
                </a:lnTo>
                <a:lnTo>
                  <a:pt x="12409" y="925"/>
                </a:lnTo>
                <a:lnTo>
                  <a:pt x="14603" y="925"/>
                </a:lnTo>
                <a:lnTo>
                  <a:pt x="16545" y="925"/>
                </a:lnTo>
                <a:lnTo>
                  <a:pt x="18512" y="710"/>
                </a:lnTo>
                <a:lnTo>
                  <a:pt x="20431" y="925"/>
                </a:lnTo>
                <a:lnTo>
                  <a:pt x="22878" y="1201"/>
                </a:lnTo>
                <a:lnTo>
                  <a:pt x="25430" y="1514"/>
                </a:lnTo>
                <a:lnTo>
                  <a:pt x="27699" y="2399"/>
                </a:lnTo>
                <a:lnTo>
                  <a:pt x="29795" y="3217"/>
                </a:lnTo>
                <a:lnTo>
                  <a:pt x="31622" y="4767"/>
                </a:lnTo>
                <a:lnTo>
                  <a:pt x="33528" y="6033"/>
                </a:lnTo>
                <a:lnTo>
                  <a:pt x="35267" y="7190"/>
                </a:lnTo>
                <a:lnTo>
                  <a:pt x="36935" y="8452"/>
                </a:lnTo>
                <a:lnTo>
                  <a:pt x="38635" y="9668"/>
                </a:lnTo>
                <a:lnTo>
                  <a:pt x="40341" y="10887"/>
                </a:lnTo>
                <a:lnTo>
                  <a:pt x="42363" y="11819"/>
                </a:lnTo>
                <a:lnTo>
                  <a:pt x="43743" y="13335"/>
                </a:lnTo>
                <a:lnTo>
                  <a:pt x="44797" y="14493"/>
                </a:lnTo>
                <a:lnTo>
                  <a:pt x="45208" y="16237"/>
                </a:lnTo>
                <a:lnTo>
                  <a:pt x="45937" y="17689"/>
                </a:lnTo>
                <a:lnTo>
                  <a:pt x="46670" y="19151"/>
                </a:lnTo>
                <a:lnTo>
                  <a:pt x="47657" y="20535"/>
                </a:lnTo>
                <a:lnTo>
                  <a:pt x="48131" y="22077"/>
                </a:lnTo>
                <a:lnTo>
                  <a:pt x="48629" y="23700"/>
                </a:lnTo>
                <a:lnTo>
                  <a:pt x="48592" y="25485"/>
                </a:lnTo>
                <a:lnTo>
                  <a:pt x="48851" y="27185"/>
                </a:lnTo>
                <a:lnTo>
                  <a:pt x="49072" y="28639"/>
                </a:lnTo>
                <a:lnTo>
                  <a:pt x="49440" y="30078"/>
                </a:lnTo>
                <a:lnTo>
                  <a:pt x="49571" y="31539"/>
                </a:lnTo>
                <a:lnTo>
                  <a:pt x="49680" y="32752"/>
                </a:lnTo>
                <a:lnTo>
                  <a:pt x="49452" y="33996"/>
                </a:lnTo>
                <a:lnTo>
                  <a:pt x="49571" y="35207"/>
                </a:lnTo>
                <a:lnTo>
                  <a:pt x="49692" y="36430"/>
                </a:lnTo>
                <a:lnTo>
                  <a:pt x="50170" y="37618"/>
                </a:lnTo>
                <a:lnTo>
                  <a:pt x="50292" y="38841"/>
                </a:lnTo>
                <a:lnTo>
                  <a:pt x="50410" y="40040"/>
                </a:lnTo>
                <a:lnTo>
                  <a:pt x="50292" y="41264"/>
                </a:lnTo>
                <a:lnTo>
                  <a:pt x="50292" y="42475"/>
                </a:lnTo>
                <a:lnTo>
                  <a:pt x="50292" y="95681"/>
                </a:lnTo>
                <a:lnTo>
                  <a:pt x="50292" y="107338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97452" y="4245095"/>
            <a:ext cx="6350" cy="78740"/>
          </a:xfrm>
          <a:custGeom>
            <a:avLst/>
            <a:gdLst/>
            <a:ahLst/>
            <a:cxnLst/>
            <a:rect l="l" t="t" r="r" b="b"/>
            <a:pathLst>
              <a:path w="6350" h="78739">
                <a:moveTo>
                  <a:pt x="753" y="0"/>
                </a:moveTo>
                <a:lnTo>
                  <a:pt x="4873" y="46462"/>
                </a:lnTo>
                <a:lnTo>
                  <a:pt x="5963" y="60005"/>
                </a:lnTo>
                <a:lnTo>
                  <a:pt x="5828" y="61719"/>
                </a:lnTo>
                <a:lnTo>
                  <a:pt x="5828" y="63421"/>
                </a:lnTo>
                <a:lnTo>
                  <a:pt x="5828" y="65113"/>
                </a:lnTo>
                <a:lnTo>
                  <a:pt x="5939" y="66812"/>
                </a:lnTo>
                <a:lnTo>
                  <a:pt x="5828" y="68497"/>
                </a:lnTo>
                <a:lnTo>
                  <a:pt x="5698" y="70457"/>
                </a:lnTo>
                <a:lnTo>
                  <a:pt x="6007" y="72780"/>
                </a:lnTo>
                <a:lnTo>
                  <a:pt x="5107" y="74357"/>
                </a:lnTo>
                <a:lnTo>
                  <a:pt x="4064" y="76185"/>
                </a:lnTo>
                <a:lnTo>
                  <a:pt x="0" y="7871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06769" y="3368261"/>
            <a:ext cx="419100" cy="1614805"/>
          </a:xfrm>
          <a:custGeom>
            <a:avLst/>
            <a:gdLst/>
            <a:ahLst/>
            <a:cxnLst/>
            <a:rect l="l" t="t" r="r" b="b"/>
            <a:pathLst>
              <a:path w="419100" h="1614804">
                <a:moveTo>
                  <a:pt x="129724" y="0"/>
                </a:moveTo>
                <a:lnTo>
                  <a:pt x="130853" y="3648"/>
                </a:lnTo>
                <a:lnTo>
                  <a:pt x="131918" y="5107"/>
                </a:lnTo>
                <a:lnTo>
                  <a:pt x="135469" y="9968"/>
                </a:lnTo>
                <a:lnTo>
                  <a:pt x="161058" y="40825"/>
                </a:lnTo>
                <a:lnTo>
                  <a:pt x="187058" y="76474"/>
                </a:lnTo>
                <a:lnTo>
                  <a:pt x="209284" y="109633"/>
                </a:lnTo>
                <a:lnTo>
                  <a:pt x="232613" y="146616"/>
                </a:lnTo>
                <a:lnTo>
                  <a:pt x="255801" y="185953"/>
                </a:lnTo>
                <a:lnTo>
                  <a:pt x="278002" y="227889"/>
                </a:lnTo>
                <a:lnTo>
                  <a:pt x="298901" y="270923"/>
                </a:lnTo>
                <a:lnTo>
                  <a:pt x="318986" y="313920"/>
                </a:lnTo>
                <a:lnTo>
                  <a:pt x="337587" y="357096"/>
                </a:lnTo>
                <a:lnTo>
                  <a:pt x="354667" y="400673"/>
                </a:lnTo>
                <a:lnTo>
                  <a:pt x="370508" y="443670"/>
                </a:lnTo>
                <a:lnTo>
                  <a:pt x="385498" y="486473"/>
                </a:lnTo>
                <a:lnTo>
                  <a:pt x="398937" y="529099"/>
                </a:lnTo>
                <a:lnTo>
                  <a:pt x="409846" y="573359"/>
                </a:lnTo>
                <a:lnTo>
                  <a:pt x="416613" y="620049"/>
                </a:lnTo>
                <a:lnTo>
                  <a:pt x="418591" y="669455"/>
                </a:lnTo>
                <a:lnTo>
                  <a:pt x="418567" y="682209"/>
                </a:lnTo>
                <a:lnTo>
                  <a:pt x="418450" y="694965"/>
                </a:lnTo>
                <a:lnTo>
                  <a:pt x="418379" y="707720"/>
                </a:lnTo>
                <a:lnTo>
                  <a:pt x="418415" y="720662"/>
                </a:lnTo>
                <a:lnTo>
                  <a:pt x="418475" y="733605"/>
                </a:lnTo>
                <a:lnTo>
                  <a:pt x="418487" y="746547"/>
                </a:lnTo>
                <a:lnTo>
                  <a:pt x="417687" y="795052"/>
                </a:lnTo>
                <a:lnTo>
                  <a:pt x="412231" y="839700"/>
                </a:lnTo>
                <a:lnTo>
                  <a:pt x="404913" y="879567"/>
                </a:lnTo>
                <a:lnTo>
                  <a:pt x="403056" y="889212"/>
                </a:lnTo>
                <a:lnTo>
                  <a:pt x="401427" y="897963"/>
                </a:lnTo>
                <a:lnTo>
                  <a:pt x="399814" y="906717"/>
                </a:lnTo>
                <a:lnTo>
                  <a:pt x="398184" y="915469"/>
                </a:lnTo>
                <a:lnTo>
                  <a:pt x="396507" y="924210"/>
                </a:lnTo>
                <a:lnTo>
                  <a:pt x="394878" y="932229"/>
                </a:lnTo>
                <a:lnTo>
                  <a:pt x="393187" y="940235"/>
                </a:lnTo>
                <a:lnTo>
                  <a:pt x="391511" y="948243"/>
                </a:lnTo>
                <a:lnTo>
                  <a:pt x="384851" y="986159"/>
                </a:lnTo>
                <a:lnTo>
                  <a:pt x="382733" y="1000023"/>
                </a:lnTo>
                <a:lnTo>
                  <a:pt x="381660" y="1006952"/>
                </a:lnTo>
                <a:lnTo>
                  <a:pt x="374636" y="1040837"/>
                </a:lnTo>
                <a:lnTo>
                  <a:pt x="373081" y="1047965"/>
                </a:lnTo>
                <a:lnTo>
                  <a:pt x="361169" y="1091748"/>
                </a:lnTo>
                <a:lnTo>
                  <a:pt x="349352" y="1122669"/>
                </a:lnTo>
                <a:lnTo>
                  <a:pt x="346215" y="1130488"/>
                </a:lnTo>
                <a:lnTo>
                  <a:pt x="342935" y="1138871"/>
                </a:lnTo>
                <a:lnTo>
                  <a:pt x="339668" y="1147259"/>
                </a:lnTo>
                <a:lnTo>
                  <a:pt x="336392" y="1155643"/>
                </a:lnTo>
                <a:lnTo>
                  <a:pt x="319236" y="1198264"/>
                </a:lnTo>
                <a:lnTo>
                  <a:pt x="305386" y="1230319"/>
                </a:lnTo>
                <a:lnTo>
                  <a:pt x="302149" y="1237813"/>
                </a:lnTo>
                <a:lnTo>
                  <a:pt x="285890" y="1273434"/>
                </a:lnTo>
                <a:lnTo>
                  <a:pt x="269331" y="1303425"/>
                </a:lnTo>
                <a:lnTo>
                  <a:pt x="266030" y="1309063"/>
                </a:lnTo>
                <a:lnTo>
                  <a:pt x="261864" y="1316321"/>
                </a:lnTo>
                <a:lnTo>
                  <a:pt x="257870" y="1323676"/>
                </a:lnTo>
                <a:lnTo>
                  <a:pt x="253653" y="1330903"/>
                </a:lnTo>
                <a:lnTo>
                  <a:pt x="250404" y="1336390"/>
                </a:lnTo>
                <a:lnTo>
                  <a:pt x="247109" y="1341851"/>
                </a:lnTo>
                <a:lnTo>
                  <a:pt x="243804" y="1347305"/>
                </a:lnTo>
                <a:lnTo>
                  <a:pt x="240524" y="1352774"/>
                </a:lnTo>
                <a:lnTo>
                  <a:pt x="236351" y="1359804"/>
                </a:lnTo>
                <a:lnTo>
                  <a:pt x="232158" y="1366823"/>
                </a:lnTo>
                <a:lnTo>
                  <a:pt x="228114" y="1373926"/>
                </a:lnTo>
                <a:lnTo>
                  <a:pt x="224136" y="1380913"/>
                </a:lnTo>
                <a:lnTo>
                  <a:pt x="220341" y="1388004"/>
                </a:lnTo>
                <a:lnTo>
                  <a:pt x="216458" y="1395045"/>
                </a:lnTo>
                <a:lnTo>
                  <a:pt x="212570" y="1402094"/>
                </a:lnTo>
                <a:lnTo>
                  <a:pt x="208831" y="1409229"/>
                </a:lnTo>
                <a:lnTo>
                  <a:pt x="204802" y="1416196"/>
                </a:lnTo>
                <a:lnTo>
                  <a:pt x="200821" y="1423079"/>
                </a:lnTo>
                <a:lnTo>
                  <a:pt x="196424" y="1429721"/>
                </a:lnTo>
                <a:lnTo>
                  <a:pt x="192426" y="1436594"/>
                </a:lnTo>
                <a:lnTo>
                  <a:pt x="188653" y="1443080"/>
                </a:lnTo>
                <a:lnTo>
                  <a:pt x="185439" y="1449902"/>
                </a:lnTo>
                <a:lnTo>
                  <a:pt x="181489" y="1456273"/>
                </a:lnTo>
                <a:lnTo>
                  <a:pt x="177909" y="1462049"/>
                </a:lnTo>
                <a:lnTo>
                  <a:pt x="173608" y="1467375"/>
                </a:lnTo>
                <a:lnTo>
                  <a:pt x="169833" y="1473037"/>
                </a:lnTo>
                <a:lnTo>
                  <a:pt x="166317" y="1478310"/>
                </a:lnTo>
                <a:lnTo>
                  <a:pt x="163162" y="1483826"/>
                </a:lnTo>
                <a:lnTo>
                  <a:pt x="159618" y="1489080"/>
                </a:lnTo>
                <a:lnTo>
                  <a:pt x="156603" y="1493551"/>
                </a:lnTo>
                <a:lnTo>
                  <a:pt x="153352" y="1497865"/>
                </a:lnTo>
                <a:lnTo>
                  <a:pt x="150155" y="1502210"/>
                </a:lnTo>
                <a:lnTo>
                  <a:pt x="147273" y="1506127"/>
                </a:lnTo>
                <a:lnTo>
                  <a:pt x="144256" y="1509945"/>
                </a:lnTo>
                <a:lnTo>
                  <a:pt x="141380" y="1513866"/>
                </a:lnTo>
                <a:lnTo>
                  <a:pt x="138909" y="1517235"/>
                </a:lnTo>
                <a:lnTo>
                  <a:pt x="136758" y="1520861"/>
                </a:lnTo>
                <a:lnTo>
                  <a:pt x="134111" y="1524082"/>
                </a:lnTo>
                <a:lnTo>
                  <a:pt x="131170" y="1527660"/>
                </a:lnTo>
                <a:lnTo>
                  <a:pt x="127776" y="1530865"/>
                </a:lnTo>
                <a:lnTo>
                  <a:pt x="124616" y="1534264"/>
                </a:lnTo>
                <a:lnTo>
                  <a:pt x="121456" y="1537665"/>
                </a:lnTo>
                <a:lnTo>
                  <a:pt x="118373" y="1541137"/>
                </a:lnTo>
                <a:lnTo>
                  <a:pt x="115154" y="1544480"/>
                </a:lnTo>
                <a:lnTo>
                  <a:pt x="96624" y="1561895"/>
                </a:lnTo>
                <a:lnTo>
                  <a:pt x="92562" y="1565599"/>
                </a:lnTo>
                <a:lnTo>
                  <a:pt x="88362" y="1569426"/>
                </a:lnTo>
                <a:lnTo>
                  <a:pt x="84344" y="1573451"/>
                </a:lnTo>
                <a:lnTo>
                  <a:pt x="80153" y="1577287"/>
                </a:lnTo>
                <a:lnTo>
                  <a:pt x="58800" y="1595753"/>
                </a:lnTo>
                <a:lnTo>
                  <a:pt x="54646" y="1599127"/>
                </a:lnTo>
                <a:lnTo>
                  <a:pt x="51018" y="1602073"/>
                </a:lnTo>
                <a:lnTo>
                  <a:pt x="47601" y="1605350"/>
                </a:lnTo>
                <a:lnTo>
                  <a:pt x="43710" y="1607902"/>
                </a:lnTo>
                <a:lnTo>
                  <a:pt x="40561" y="1609967"/>
                </a:lnTo>
                <a:lnTo>
                  <a:pt x="37098" y="1611834"/>
                </a:lnTo>
                <a:lnTo>
                  <a:pt x="33527" y="1612977"/>
                </a:lnTo>
                <a:lnTo>
                  <a:pt x="31029" y="1613776"/>
                </a:lnTo>
                <a:lnTo>
                  <a:pt x="28185" y="1613604"/>
                </a:lnTo>
                <a:lnTo>
                  <a:pt x="25506" y="1613730"/>
                </a:lnTo>
                <a:lnTo>
                  <a:pt x="22838" y="1613855"/>
                </a:lnTo>
                <a:lnTo>
                  <a:pt x="20158" y="1613730"/>
                </a:lnTo>
                <a:lnTo>
                  <a:pt x="17484" y="1613730"/>
                </a:lnTo>
                <a:lnTo>
                  <a:pt x="15301" y="1613730"/>
                </a:lnTo>
                <a:lnTo>
                  <a:pt x="12234" y="1614801"/>
                </a:lnTo>
                <a:lnTo>
                  <a:pt x="10935" y="1613730"/>
                </a:lnTo>
                <a:lnTo>
                  <a:pt x="8108" y="1611396"/>
                </a:lnTo>
                <a:lnTo>
                  <a:pt x="6499" y="1607131"/>
                </a:lnTo>
                <a:lnTo>
                  <a:pt x="5107" y="1603514"/>
                </a:lnTo>
                <a:lnTo>
                  <a:pt x="2854" y="1597658"/>
                </a:lnTo>
                <a:lnTo>
                  <a:pt x="0" y="158531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650" y="925423"/>
            <a:ext cx="2978785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10" dirty="0"/>
              <a:t>A </a:t>
            </a:r>
            <a:r>
              <a:rPr sz="3500" dirty="0"/>
              <a:t>bit </a:t>
            </a:r>
            <a:r>
              <a:rPr sz="3500" spc="5" dirty="0"/>
              <a:t>of</a:t>
            </a:r>
            <a:r>
              <a:rPr sz="3500" spc="-85" dirty="0"/>
              <a:t> </a:t>
            </a:r>
            <a:r>
              <a:rPr sz="3500" dirty="0"/>
              <a:t>history: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274650" y="1998319"/>
            <a:ext cx="3811904" cy="3892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7515">
              <a:lnSpc>
                <a:spcPct val="100600"/>
              </a:lnSpc>
              <a:spcBef>
                <a:spcPts val="95"/>
              </a:spcBef>
            </a:pPr>
            <a:r>
              <a:rPr sz="3500" b="1" spc="5" dirty="0">
                <a:latin typeface="Arial"/>
                <a:cs typeface="Arial"/>
              </a:rPr>
              <a:t>Hubel </a:t>
            </a:r>
            <a:r>
              <a:rPr sz="3500" b="1" spc="10" dirty="0">
                <a:latin typeface="Arial"/>
                <a:cs typeface="Arial"/>
              </a:rPr>
              <a:t>&amp;</a:t>
            </a:r>
            <a:r>
              <a:rPr sz="3500" b="1" spc="-60" dirty="0">
                <a:latin typeface="Arial"/>
                <a:cs typeface="Arial"/>
              </a:rPr>
              <a:t> </a:t>
            </a:r>
            <a:r>
              <a:rPr sz="3500" b="1" spc="5" dirty="0">
                <a:latin typeface="Arial"/>
                <a:cs typeface="Arial"/>
              </a:rPr>
              <a:t>Wiesel</a:t>
            </a:r>
            <a:r>
              <a:rPr sz="3500" spc="5" dirty="0">
                <a:latin typeface="Arial"/>
                <a:cs typeface="Arial"/>
              </a:rPr>
              <a:t>,  1959</a:t>
            </a:r>
            <a:endParaRPr sz="3500">
              <a:latin typeface="Arial"/>
              <a:cs typeface="Arial"/>
            </a:endParaRPr>
          </a:p>
          <a:p>
            <a:pPr marL="12700" marR="653415">
              <a:lnSpc>
                <a:spcPts val="1939"/>
              </a:lnSpc>
              <a:spcBef>
                <a:spcPts val="170"/>
              </a:spcBef>
            </a:pPr>
            <a:r>
              <a:rPr sz="1650" spc="-10" dirty="0">
                <a:latin typeface="Arial"/>
                <a:cs typeface="Arial"/>
              </a:rPr>
              <a:t>RECEPTIVE FIELDS OF SINGLE  NEURONES IN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830"/>
              </a:lnSpc>
            </a:pPr>
            <a:r>
              <a:rPr sz="1650" spc="-10" dirty="0">
                <a:latin typeface="Arial"/>
                <a:cs typeface="Arial"/>
              </a:rPr>
              <a:t>THE CAT'S STRIATE</a:t>
            </a:r>
            <a:r>
              <a:rPr sz="1650" spc="-1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CORTEX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4155"/>
              </a:lnSpc>
            </a:pPr>
            <a:r>
              <a:rPr sz="3500" spc="5" dirty="0">
                <a:latin typeface="Arial"/>
                <a:cs typeface="Arial"/>
              </a:rPr>
              <a:t>1962</a:t>
            </a:r>
            <a:endParaRPr sz="3500">
              <a:latin typeface="Arial"/>
              <a:cs typeface="Arial"/>
            </a:endParaRPr>
          </a:p>
          <a:p>
            <a:pPr marL="12700" marR="490855">
              <a:lnSpc>
                <a:spcPts val="1939"/>
              </a:lnSpc>
              <a:spcBef>
                <a:spcPts val="170"/>
              </a:spcBef>
            </a:pPr>
            <a:r>
              <a:rPr sz="1650" spc="-10" dirty="0">
                <a:latin typeface="Arial"/>
                <a:cs typeface="Arial"/>
              </a:rPr>
              <a:t>RECEPTIVE FIELDS, BINOCULAR  INTERACTION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850"/>
              </a:lnSpc>
            </a:pPr>
            <a:r>
              <a:rPr sz="1650" spc="-10" dirty="0">
                <a:latin typeface="Arial"/>
                <a:cs typeface="Arial"/>
              </a:rPr>
              <a:t>AND FUNCTIONAL ARCHITECTURE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IN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sz="1650" spc="-10" dirty="0">
                <a:latin typeface="Arial"/>
                <a:cs typeface="Arial"/>
              </a:rPr>
              <a:t>THE CAT'S VISUAL</a:t>
            </a:r>
            <a:r>
              <a:rPr sz="1650" spc="-1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CORTEX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4155"/>
              </a:lnSpc>
            </a:pPr>
            <a:r>
              <a:rPr sz="3500" dirty="0">
                <a:latin typeface="Arial"/>
                <a:cs typeface="Arial"/>
              </a:rPr>
              <a:t>1968...</a:t>
            </a:r>
            <a:endParaRPr sz="3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3164" y="765682"/>
            <a:ext cx="0" cy="5403215"/>
          </a:xfrm>
          <a:custGeom>
            <a:avLst/>
            <a:gdLst/>
            <a:ahLst/>
            <a:cxnLst/>
            <a:rect l="l" t="t" r="r" b="b"/>
            <a:pathLst>
              <a:path h="5403215">
                <a:moveTo>
                  <a:pt x="0" y="0"/>
                </a:moveTo>
                <a:lnTo>
                  <a:pt x="0" y="5402740"/>
                </a:lnTo>
              </a:path>
            </a:pathLst>
          </a:custGeom>
          <a:ln w="22351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68631" y="855433"/>
            <a:ext cx="3387445" cy="2243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10810" y="3244303"/>
            <a:ext cx="5313908" cy="2837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24472" y="6273065"/>
            <a:ext cx="144907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23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82669" y="6283086"/>
            <a:ext cx="191770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1063" y="2292730"/>
            <a:ext cx="8152892" cy="3162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75127" y="4432934"/>
            <a:ext cx="910844" cy="1346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4140" y="4432934"/>
            <a:ext cx="905256" cy="1346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91867" y="698626"/>
            <a:ext cx="6720840" cy="1040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710"/>
              </a:lnSpc>
              <a:spcBef>
                <a:spcPts val="110"/>
              </a:spcBef>
            </a:pPr>
            <a:r>
              <a:rPr spc="-85" dirty="0"/>
              <a:t>Convolution</a:t>
            </a:r>
            <a:r>
              <a:rPr spc="-10" dirty="0"/>
              <a:t> </a:t>
            </a:r>
            <a:r>
              <a:rPr spc="-254" dirty="0"/>
              <a:t>layers</a:t>
            </a:r>
          </a:p>
          <a:p>
            <a:pPr algn="ctr">
              <a:lnSpc>
                <a:spcPts val="3270"/>
              </a:lnSpc>
            </a:pPr>
            <a:r>
              <a:rPr sz="2750" dirty="0"/>
              <a:t>How </a:t>
            </a:r>
            <a:r>
              <a:rPr sz="2750" spc="-220" dirty="0"/>
              <a:t>many </a:t>
            </a:r>
            <a:r>
              <a:rPr sz="2750" spc="-100" dirty="0"/>
              <a:t>weight </a:t>
            </a:r>
            <a:r>
              <a:rPr sz="2750" spc="-195" dirty="0"/>
              <a:t>variables? </a:t>
            </a:r>
            <a:r>
              <a:rPr sz="2750" dirty="0"/>
              <a:t>How </a:t>
            </a:r>
            <a:r>
              <a:rPr sz="2750" spc="75" dirty="0"/>
              <a:t>to </a:t>
            </a:r>
            <a:r>
              <a:rPr sz="2750" spc="-120" dirty="0"/>
              <a:t>set</a:t>
            </a:r>
            <a:r>
              <a:rPr sz="2750" spc="-100" dirty="0"/>
              <a:t> </a:t>
            </a:r>
            <a:r>
              <a:rPr sz="2750" spc="-190" dirty="0"/>
              <a:t>them?</a:t>
            </a:r>
            <a:endParaRPr sz="2750"/>
          </a:p>
        </p:txBody>
      </p:sp>
      <p:sp>
        <p:nvSpPr>
          <p:cNvPr id="6" name="object 6"/>
          <p:cNvSpPr txBox="1"/>
          <p:nvPr/>
        </p:nvSpPr>
        <p:spPr>
          <a:xfrm>
            <a:off x="550163" y="5560186"/>
            <a:ext cx="1935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32x32x</a:t>
            </a:r>
            <a:r>
              <a:rPr sz="2200" spc="-5" dirty="0">
                <a:solidFill>
                  <a:srgbClr val="0433FF"/>
                </a:solidFill>
                <a:latin typeface="Arial"/>
                <a:cs typeface="Arial"/>
              </a:rPr>
              <a:t>3</a:t>
            </a:r>
            <a:r>
              <a:rPr sz="2200" spc="-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image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6C6F53-2327-4813-AC06-3CD1B6CA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025"/>
            <a:ext cx="10693400" cy="530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12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196A3E-F876-4551-863D-2ED00189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7" y="1114425"/>
            <a:ext cx="10693400" cy="49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54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5435" y="2359786"/>
            <a:ext cx="6012688" cy="3917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10"/>
              </a:spcBef>
            </a:pPr>
            <a:r>
              <a:rPr spc="-215" dirty="0"/>
              <a:t>Pooling </a:t>
            </a:r>
            <a:r>
              <a:rPr spc="-210" dirty="0"/>
              <a:t>layer</a:t>
            </a:r>
            <a:r>
              <a:rPr spc="140" dirty="0"/>
              <a:t> </a:t>
            </a:r>
            <a:r>
              <a:rPr spc="-225" dirty="0"/>
              <a:t>(sampling)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19223" y="4470526"/>
            <a:ext cx="631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25" dirty="0">
                <a:latin typeface="Arial"/>
                <a:cs typeface="Arial"/>
              </a:rPr>
              <a:t>conv  </a:t>
            </a:r>
            <a:r>
              <a:rPr sz="2200" spc="-5" dirty="0">
                <a:latin typeface="Arial"/>
                <a:cs typeface="Arial"/>
              </a:rPr>
              <a:t>layer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6144" y="5917818"/>
            <a:ext cx="21780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Arial"/>
                <a:cs typeface="Arial"/>
              </a:rPr>
              <a:t>resize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20" dirty="0">
                <a:latin typeface="Arial"/>
                <a:cs typeface="Arial"/>
              </a:rPr>
              <a:t>(sampling)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28588" y="5313533"/>
            <a:ext cx="326057" cy="212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16550" y="4985812"/>
            <a:ext cx="956140" cy="9189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99311" y="2398901"/>
          <a:ext cx="2844800" cy="2842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05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5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7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8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5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5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68554" y="1880166"/>
            <a:ext cx="282702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Arial"/>
                <a:cs typeface="Arial"/>
              </a:rPr>
              <a:t>Single depth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slice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664" y="2573508"/>
            <a:ext cx="0" cy="2639695"/>
          </a:xfrm>
          <a:custGeom>
            <a:avLst/>
            <a:gdLst/>
            <a:ahLst/>
            <a:cxnLst/>
            <a:rect l="l" t="t" r="r" b="b"/>
            <a:pathLst>
              <a:path h="2639695">
                <a:moveTo>
                  <a:pt x="0" y="2639646"/>
                </a:moveTo>
                <a:lnTo>
                  <a:pt x="0" y="0"/>
                </a:lnTo>
              </a:path>
            </a:pathLst>
          </a:custGeom>
          <a:ln w="22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570" y="2460897"/>
            <a:ext cx="96189" cy="123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0813" y="2658904"/>
            <a:ext cx="20447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5" dirty="0"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3806" y="5620565"/>
            <a:ext cx="2771775" cy="0"/>
          </a:xfrm>
          <a:custGeom>
            <a:avLst/>
            <a:gdLst/>
            <a:ahLst/>
            <a:cxnLst/>
            <a:rect l="l" t="t" r="r" b="b"/>
            <a:pathLst>
              <a:path w="2771775">
                <a:moveTo>
                  <a:pt x="0" y="0"/>
                </a:moveTo>
                <a:lnTo>
                  <a:pt x="2771646" y="0"/>
                </a:lnTo>
              </a:path>
            </a:pathLst>
          </a:custGeom>
          <a:ln w="22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4276" y="5572458"/>
            <a:ext cx="123786" cy="96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1638" y="3826275"/>
            <a:ext cx="2251075" cy="0"/>
          </a:xfrm>
          <a:custGeom>
            <a:avLst/>
            <a:gdLst/>
            <a:ahLst/>
            <a:cxnLst/>
            <a:rect l="l" t="t" r="r" b="b"/>
            <a:pathLst>
              <a:path w="2251075">
                <a:moveTo>
                  <a:pt x="0" y="0"/>
                </a:moveTo>
                <a:lnTo>
                  <a:pt x="2251038" y="0"/>
                </a:lnTo>
              </a:path>
            </a:pathLst>
          </a:custGeom>
          <a:ln w="223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31501" y="3778168"/>
            <a:ext cx="123786" cy="96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71073" y="2926133"/>
            <a:ext cx="2884805" cy="6718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80"/>
              </a:spcBef>
            </a:pPr>
            <a:r>
              <a:rPr sz="2100" spc="5" dirty="0">
                <a:latin typeface="Arial"/>
                <a:cs typeface="Arial"/>
              </a:rPr>
              <a:t>max </a:t>
            </a:r>
            <a:r>
              <a:rPr sz="2100" dirty="0">
                <a:latin typeface="Arial"/>
                <a:cs typeface="Arial"/>
              </a:rPr>
              <a:t>pool with 2x2 </a:t>
            </a:r>
            <a:r>
              <a:rPr sz="2100" spc="-5" dirty="0">
                <a:latin typeface="Arial"/>
                <a:cs typeface="Arial"/>
              </a:rPr>
              <a:t>filters  </a:t>
            </a:r>
            <a:r>
              <a:rPr sz="2100" dirty="0">
                <a:latin typeface="Arial"/>
                <a:cs typeface="Arial"/>
              </a:rPr>
              <a:t>and stride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751814" y="3064093"/>
          <a:ext cx="1422400" cy="1421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05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8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56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00056" y="876147"/>
            <a:ext cx="3152140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10" dirty="0"/>
              <a:t>MAX</a:t>
            </a:r>
            <a:r>
              <a:rPr sz="3500" spc="-70" dirty="0"/>
              <a:t> </a:t>
            </a:r>
            <a:r>
              <a:rPr sz="3500" spc="5" dirty="0"/>
              <a:t>POOLING</a:t>
            </a:r>
            <a:endParaRPr sz="3500"/>
          </a:p>
        </p:txBody>
      </p:sp>
      <p:sp>
        <p:nvSpPr>
          <p:cNvPr id="19" name="object 19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9898" y="5646306"/>
            <a:ext cx="5506720" cy="957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2065" algn="ctr">
              <a:lnSpc>
                <a:spcPts val="3210"/>
              </a:lnSpc>
            </a:pPr>
            <a:r>
              <a:rPr sz="2800" spc="5" dirty="0"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24472" y="6273065"/>
            <a:ext cx="18497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525" spc="-7" baseline="2364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525" spc="-240" baseline="23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852394-E844-49B6-B83A-4A3AA67F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1571625"/>
            <a:ext cx="89344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64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09EE6E-BBEA-4397-80E2-7674BBD7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1304925"/>
            <a:ext cx="8820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1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525" y="945171"/>
            <a:ext cx="9902190" cy="1215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dirty="0"/>
              <a:t>Fully </a:t>
            </a:r>
            <a:r>
              <a:rPr sz="3500" spc="5" dirty="0"/>
              <a:t>Connected Layer (FC</a:t>
            </a:r>
            <a:r>
              <a:rPr sz="3500" spc="-15" dirty="0"/>
              <a:t> </a:t>
            </a:r>
            <a:r>
              <a:rPr sz="3500" dirty="0"/>
              <a:t>layer)</a:t>
            </a:r>
            <a:endParaRPr sz="3500"/>
          </a:p>
          <a:p>
            <a:pPr marL="548640" marR="5080" indent="-358140">
              <a:lnSpc>
                <a:spcPct val="101299"/>
              </a:lnSpc>
              <a:spcBef>
                <a:spcPts val="40"/>
              </a:spcBef>
              <a:tabLst>
                <a:tab pos="548640" algn="l"/>
              </a:tabLst>
            </a:pPr>
            <a:r>
              <a:rPr sz="2100" dirty="0"/>
              <a:t>-	Contains neurons that </a:t>
            </a:r>
            <a:r>
              <a:rPr sz="2100" spc="5" dirty="0"/>
              <a:t>connect </a:t>
            </a:r>
            <a:r>
              <a:rPr sz="2100" dirty="0"/>
              <a:t>to the entire input </a:t>
            </a:r>
            <a:r>
              <a:rPr sz="2100" spc="5" dirty="0"/>
              <a:t>volume, </a:t>
            </a:r>
            <a:r>
              <a:rPr sz="2100" dirty="0"/>
              <a:t>as in ordinary Neural  Networks</a:t>
            </a:r>
            <a:endParaRPr sz="2100"/>
          </a:p>
        </p:txBody>
      </p:sp>
      <p:sp>
        <p:nvSpPr>
          <p:cNvPr id="3" name="object 3"/>
          <p:cNvSpPr/>
          <p:nvPr/>
        </p:nvSpPr>
        <p:spPr>
          <a:xfrm>
            <a:off x="1506004" y="2441511"/>
            <a:ext cx="7233513" cy="3464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58</a:t>
            </a:r>
            <a:endParaRPr sz="2350"/>
          </a:p>
        </p:txBody>
      </p:sp>
      <p:sp>
        <p:nvSpPr>
          <p:cNvPr id="12" name="object 12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6085"/>
            <a:ext cx="10692130" cy="609600"/>
          </a:xfrm>
          <a:custGeom>
            <a:avLst/>
            <a:gdLst/>
            <a:ahLst/>
            <a:cxnLst/>
            <a:rect l="l" t="t" r="r" b="b"/>
            <a:pathLst>
              <a:path w="10692130" h="609600">
                <a:moveTo>
                  <a:pt x="0" y="609396"/>
                </a:moveTo>
                <a:lnTo>
                  <a:pt x="0" y="0"/>
                </a:lnTo>
                <a:lnTo>
                  <a:pt x="10692003" y="0"/>
                </a:lnTo>
                <a:lnTo>
                  <a:pt x="10692003" y="609396"/>
                </a:lnTo>
                <a:lnTo>
                  <a:pt x="0" y="609396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9951" y="3149881"/>
            <a:ext cx="792099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u="heavy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http://cs.stanford.edu/people/karpathy/convnetjs/demo/cifar10.html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4029" y="1754537"/>
            <a:ext cx="6579870" cy="4546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Arial"/>
                <a:cs typeface="Arial"/>
              </a:rPr>
              <a:t>[ConvNetJS demo: </a:t>
            </a:r>
            <a:r>
              <a:rPr sz="2800" spc="5" dirty="0">
                <a:latin typeface="Arial"/>
                <a:cs typeface="Arial"/>
              </a:rPr>
              <a:t>training on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CIFAR-10]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59</a:t>
            </a:r>
            <a:endParaRPr sz="2350"/>
          </a:p>
        </p:txBody>
      </p:sp>
      <p:sp>
        <p:nvSpPr>
          <p:cNvPr id="9" name="object 9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EFD4F-520B-4BEF-8C06-301723045092}"/>
              </a:ext>
            </a:extLst>
          </p:cNvPr>
          <p:cNvSpPr/>
          <p:nvPr/>
        </p:nvSpPr>
        <p:spPr>
          <a:xfrm>
            <a:off x="1229614" y="4153433"/>
            <a:ext cx="77643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</a:rPr>
              <a:t>[ </a:t>
            </a:r>
            <a:r>
              <a:rPr lang="ko-KR" altLang="en-US" sz="2400" b="1" dirty="0">
                <a:solidFill>
                  <a:srgbClr val="000000"/>
                </a:solidFill>
              </a:rPr>
              <a:t>과정 시각화 </a:t>
            </a:r>
            <a:r>
              <a:rPr lang="en-US" altLang="ko-KR" sz="2400" b="1" dirty="0">
                <a:solidFill>
                  <a:srgbClr val="000000"/>
                </a:solidFill>
              </a:rPr>
              <a:t>]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b="1" dirty="0">
                <a:hlinkClick r:id="rId3"/>
              </a:rPr>
              <a:t>https://youtu.be/f0t-OCG79-U</a:t>
            </a:r>
            <a:endParaRPr lang="en-US" altLang="ko-KR" b="1" dirty="0"/>
          </a:p>
          <a:p>
            <a:pPr algn="ctr"/>
            <a:endParaRPr lang="ko-KR" altLang="en-US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87467A-F26A-478B-BC8F-00C52D29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25"/>
            <a:ext cx="10693400" cy="31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911584-7C5F-4B2E-828F-18554ED9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423987"/>
            <a:ext cx="87249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82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08FFE-43F2-4063-BAB0-B3892162F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825"/>
            <a:ext cx="10693400" cy="52854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8F91A4-8D71-49C2-AF56-E47BC1ED0B14}"/>
              </a:ext>
            </a:extLst>
          </p:cNvPr>
          <p:cNvSpPr/>
          <p:nvPr/>
        </p:nvSpPr>
        <p:spPr>
          <a:xfrm>
            <a:off x="9080500" y="5534025"/>
            <a:ext cx="15240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FE0E64-DCD8-438E-8E13-856FA9A3FCCB}"/>
              </a:ext>
            </a:extLst>
          </p:cNvPr>
          <p:cNvSpPr/>
          <p:nvPr/>
        </p:nvSpPr>
        <p:spPr>
          <a:xfrm>
            <a:off x="4127500" y="4162425"/>
            <a:ext cx="1524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6907E-E3FB-4398-8649-1D70239EC7C6}"/>
              </a:ext>
            </a:extLst>
          </p:cNvPr>
          <p:cNvSpPr/>
          <p:nvPr/>
        </p:nvSpPr>
        <p:spPr>
          <a:xfrm>
            <a:off x="1231900" y="5076825"/>
            <a:ext cx="4343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9957C3-AFA3-4E77-A897-BB169C99F336}"/>
              </a:ext>
            </a:extLst>
          </p:cNvPr>
          <p:cNvSpPr/>
          <p:nvPr/>
        </p:nvSpPr>
        <p:spPr>
          <a:xfrm>
            <a:off x="469900" y="5585939"/>
            <a:ext cx="8610600" cy="1091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28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914100-0746-41A2-9DE3-134B15532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704"/>
            <a:ext cx="10693400" cy="49214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C187CE-1ECC-4521-A02D-32A8585BF19C}"/>
              </a:ext>
            </a:extLst>
          </p:cNvPr>
          <p:cNvSpPr/>
          <p:nvPr/>
        </p:nvSpPr>
        <p:spPr>
          <a:xfrm>
            <a:off x="469900" y="5762625"/>
            <a:ext cx="8839200" cy="479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79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AA02A3-BCE7-4E71-99E6-7DBEE1C8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" y="1114425"/>
            <a:ext cx="10693400" cy="46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04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846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3564" y="2553842"/>
            <a:ext cx="3451860" cy="1290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6215"/>
              </a:lnSpc>
              <a:spcBef>
                <a:spcPts val="90"/>
              </a:spcBef>
            </a:pPr>
            <a:r>
              <a:rPr sz="5200" spc="-185" dirty="0">
                <a:latin typeface="Arial"/>
                <a:cs typeface="Arial"/>
              </a:rPr>
              <a:t>Lecture</a:t>
            </a:r>
            <a:endParaRPr sz="5200" dirty="0">
              <a:latin typeface="Arial"/>
              <a:cs typeface="Arial"/>
            </a:endParaRPr>
          </a:p>
          <a:p>
            <a:pPr marL="2540" algn="ctr">
              <a:lnSpc>
                <a:spcPts val="3754"/>
              </a:lnSpc>
            </a:pPr>
            <a:r>
              <a:rPr sz="3150" spc="120" dirty="0">
                <a:latin typeface="Arial"/>
                <a:cs typeface="Arial"/>
              </a:rPr>
              <a:t>CNN </a:t>
            </a:r>
            <a:r>
              <a:rPr sz="3150" spc="-300" dirty="0">
                <a:latin typeface="Arial"/>
                <a:cs typeface="Arial"/>
              </a:rPr>
              <a:t>case</a:t>
            </a:r>
            <a:r>
              <a:rPr sz="3150" spc="-150" dirty="0">
                <a:latin typeface="Arial"/>
                <a:cs typeface="Arial"/>
              </a:rPr>
              <a:t> </a:t>
            </a:r>
            <a:r>
              <a:rPr sz="3150" spc="-135" dirty="0">
                <a:latin typeface="Arial"/>
                <a:cs typeface="Arial"/>
              </a:rPr>
              <a:t>study</a:t>
            </a:r>
            <a:endParaRPr sz="3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02" y="969339"/>
            <a:ext cx="4171950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5" dirty="0"/>
              <a:t>Case Study:</a:t>
            </a:r>
            <a:r>
              <a:rPr sz="3500" spc="-80" dirty="0"/>
              <a:t> </a:t>
            </a:r>
            <a:r>
              <a:rPr sz="3500" spc="5" dirty="0"/>
              <a:t>LeNet-5</a:t>
            </a:r>
            <a:endParaRPr sz="3500"/>
          </a:p>
        </p:txBody>
      </p:sp>
      <p:sp>
        <p:nvSpPr>
          <p:cNvPr id="3" name="object 3"/>
          <p:cNvSpPr/>
          <p:nvPr/>
        </p:nvSpPr>
        <p:spPr>
          <a:xfrm>
            <a:off x="450994" y="2209748"/>
            <a:ext cx="9836344" cy="2672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3379" y="1713965"/>
            <a:ext cx="1844675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10" dirty="0">
                <a:latin typeface="Arial"/>
                <a:cs typeface="Arial"/>
              </a:rPr>
              <a:t>[LeCun et al.,</a:t>
            </a:r>
            <a:r>
              <a:rPr sz="1650" spc="-5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1998]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284" y="5082487"/>
            <a:ext cx="5422265" cy="767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960"/>
              </a:lnSpc>
              <a:spcBef>
                <a:spcPts val="90"/>
              </a:spcBef>
            </a:pPr>
            <a:r>
              <a:rPr sz="1650" spc="-10" dirty="0">
                <a:latin typeface="Arial"/>
                <a:cs typeface="Arial"/>
              </a:rPr>
              <a:t>Conv filters were 5x5, applied at </a:t>
            </a:r>
            <a:r>
              <a:rPr sz="1650" spc="-5" dirty="0">
                <a:latin typeface="Arial"/>
                <a:cs typeface="Arial"/>
              </a:rPr>
              <a:t>stride</a:t>
            </a:r>
            <a:r>
              <a:rPr sz="1650" spc="10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1</a:t>
            </a:r>
            <a:r>
              <a:rPr lang="en-US" altLang="ko-KR" sz="1650" spc="-5" dirty="0">
                <a:latin typeface="Arial"/>
                <a:cs typeface="Arial"/>
              </a:rPr>
              <a:t> * 6</a:t>
            </a:r>
            <a:endParaRPr sz="1650" dirty="0">
              <a:latin typeface="Arial"/>
              <a:cs typeface="Arial"/>
            </a:endParaRPr>
          </a:p>
          <a:p>
            <a:pPr marL="12700">
              <a:lnSpc>
                <a:spcPts val="1935"/>
              </a:lnSpc>
            </a:pPr>
            <a:r>
              <a:rPr sz="1650" spc="-10" dirty="0">
                <a:latin typeface="Arial"/>
                <a:cs typeface="Arial"/>
              </a:rPr>
              <a:t>Subsampling (Pooling) layers were 2x2 applied at </a:t>
            </a:r>
            <a:r>
              <a:rPr sz="1650" spc="-5" dirty="0">
                <a:latin typeface="Arial"/>
                <a:cs typeface="Arial"/>
              </a:rPr>
              <a:t>stride</a:t>
            </a:r>
            <a:r>
              <a:rPr sz="1650" spc="30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2</a:t>
            </a:r>
            <a:endParaRPr sz="1650" dirty="0">
              <a:latin typeface="Arial"/>
              <a:cs typeface="Arial"/>
            </a:endParaRPr>
          </a:p>
          <a:p>
            <a:pPr marL="12700">
              <a:lnSpc>
                <a:spcPts val="1960"/>
              </a:lnSpc>
            </a:pPr>
            <a:r>
              <a:rPr sz="1650" spc="-10" dirty="0">
                <a:latin typeface="Arial"/>
                <a:cs typeface="Arial"/>
              </a:rPr>
              <a:t>i.e. architecture is</a:t>
            </a:r>
            <a:r>
              <a:rPr sz="1650" spc="-20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[CONV-POOL-CONV-POOL-CONV-FC]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6234" y="2681896"/>
            <a:ext cx="704511" cy="2087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6042" y="2878418"/>
            <a:ext cx="50165" cy="6350"/>
          </a:xfrm>
          <a:custGeom>
            <a:avLst/>
            <a:gdLst/>
            <a:ahLst/>
            <a:cxnLst/>
            <a:rect l="l" t="t" r="r" b="b"/>
            <a:pathLst>
              <a:path w="50164" h="6350">
                <a:moveTo>
                  <a:pt x="0" y="51"/>
                </a:moveTo>
                <a:lnTo>
                  <a:pt x="1928" y="649"/>
                </a:lnTo>
                <a:lnTo>
                  <a:pt x="2914" y="771"/>
                </a:lnTo>
                <a:lnTo>
                  <a:pt x="3870" y="889"/>
                </a:lnTo>
                <a:lnTo>
                  <a:pt x="4856" y="771"/>
                </a:lnTo>
                <a:lnTo>
                  <a:pt x="5828" y="771"/>
                </a:lnTo>
                <a:lnTo>
                  <a:pt x="6799" y="771"/>
                </a:lnTo>
                <a:lnTo>
                  <a:pt x="43252" y="771"/>
                </a:lnTo>
                <a:lnTo>
                  <a:pt x="45446" y="0"/>
                </a:lnTo>
                <a:lnTo>
                  <a:pt x="46657" y="771"/>
                </a:lnTo>
                <a:lnTo>
                  <a:pt x="48120" y="1702"/>
                </a:lnTo>
                <a:lnTo>
                  <a:pt x="49571" y="5879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08634" y="2956211"/>
            <a:ext cx="81280" cy="16510"/>
          </a:xfrm>
          <a:custGeom>
            <a:avLst/>
            <a:gdLst/>
            <a:ahLst/>
            <a:cxnLst/>
            <a:rect l="l" t="t" r="r" b="b"/>
            <a:pathLst>
              <a:path w="81280" h="16510">
                <a:moveTo>
                  <a:pt x="0" y="15541"/>
                </a:moveTo>
                <a:lnTo>
                  <a:pt x="2536" y="16484"/>
                </a:lnTo>
                <a:lnTo>
                  <a:pt x="3667" y="16261"/>
                </a:lnTo>
                <a:lnTo>
                  <a:pt x="4969" y="16004"/>
                </a:lnTo>
                <a:lnTo>
                  <a:pt x="6043" y="14727"/>
                </a:lnTo>
                <a:lnTo>
                  <a:pt x="7301" y="14100"/>
                </a:lnTo>
                <a:lnTo>
                  <a:pt x="8957" y="13275"/>
                </a:lnTo>
                <a:lnTo>
                  <a:pt x="10731" y="12690"/>
                </a:lnTo>
                <a:lnTo>
                  <a:pt x="12409" y="11906"/>
                </a:lnTo>
                <a:lnTo>
                  <a:pt x="14376" y="10987"/>
                </a:lnTo>
                <a:lnTo>
                  <a:pt x="16273" y="9917"/>
                </a:lnTo>
                <a:lnTo>
                  <a:pt x="18237" y="8992"/>
                </a:lnTo>
                <a:lnTo>
                  <a:pt x="20398" y="7975"/>
                </a:lnTo>
                <a:lnTo>
                  <a:pt x="22548" y="6903"/>
                </a:lnTo>
                <a:lnTo>
                  <a:pt x="24785" y="6078"/>
                </a:lnTo>
                <a:lnTo>
                  <a:pt x="27165" y="5200"/>
                </a:lnTo>
                <a:lnTo>
                  <a:pt x="29644" y="4584"/>
                </a:lnTo>
                <a:lnTo>
                  <a:pt x="32087" y="3884"/>
                </a:lnTo>
                <a:lnTo>
                  <a:pt x="34752" y="3122"/>
                </a:lnTo>
                <a:lnTo>
                  <a:pt x="37392" y="2185"/>
                </a:lnTo>
                <a:lnTo>
                  <a:pt x="40109" y="1690"/>
                </a:lnTo>
                <a:lnTo>
                  <a:pt x="42728" y="1214"/>
                </a:lnTo>
                <a:lnTo>
                  <a:pt x="45435" y="1210"/>
                </a:lnTo>
                <a:lnTo>
                  <a:pt x="48098" y="970"/>
                </a:lnTo>
                <a:lnTo>
                  <a:pt x="50772" y="730"/>
                </a:lnTo>
                <a:lnTo>
                  <a:pt x="53440" y="376"/>
                </a:lnTo>
                <a:lnTo>
                  <a:pt x="56120" y="250"/>
                </a:lnTo>
                <a:lnTo>
                  <a:pt x="58548" y="136"/>
                </a:lnTo>
                <a:lnTo>
                  <a:pt x="60987" y="250"/>
                </a:lnTo>
                <a:lnTo>
                  <a:pt x="63421" y="250"/>
                </a:lnTo>
                <a:lnTo>
                  <a:pt x="65604" y="250"/>
                </a:lnTo>
                <a:lnTo>
                  <a:pt x="67816" y="0"/>
                </a:lnTo>
                <a:lnTo>
                  <a:pt x="69969" y="250"/>
                </a:lnTo>
                <a:lnTo>
                  <a:pt x="71941" y="480"/>
                </a:lnTo>
                <a:lnTo>
                  <a:pt x="74229" y="648"/>
                </a:lnTo>
                <a:lnTo>
                  <a:pt x="75798" y="1690"/>
                </a:lnTo>
                <a:lnTo>
                  <a:pt x="77874" y="3071"/>
                </a:lnTo>
                <a:lnTo>
                  <a:pt x="80906" y="7519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1810" y="3168629"/>
            <a:ext cx="68580" cy="16510"/>
          </a:xfrm>
          <a:custGeom>
            <a:avLst/>
            <a:gdLst/>
            <a:ahLst/>
            <a:cxnLst/>
            <a:rect l="l" t="t" r="r" b="b"/>
            <a:pathLst>
              <a:path w="68580" h="16510">
                <a:moveTo>
                  <a:pt x="0" y="15946"/>
                </a:moveTo>
                <a:lnTo>
                  <a:pt x="6854" y="8902"/>
                </a:lnTo>
                <a:lnTo>
                  <a:pt x="10936" y="6484"/>
                </a:lnTo>
                <a:lnTo>
                  <a:pt x="13413" y="5016"/>
                </a:lnTo>
                <a:lnTo>
                  <a:pt x="16738" y="4901"/>
                </a:lnTo>
                <a:lnTo>
                  <a:pt x="19678" y="4290"/>
                </a:lnTo>
                <a:lnTo>
                  <a:pt x="22567" y="3690"/>
                </a:lnTo>
                <a:lnTo>
                  <a:pt x="25504" y="3315"/>
                </a:lnTo>
                <a:lnTo>
                  <a:pt x="28420" y="2849"/>
                </a:lnTo>
                <a:lnTo>
                  <a:pt x="31583" y="2344"/>
                </a:lnTo>
                <a:lnTo>
                  <a:pt x="34736" y="1744"/>
                </a:lnTo>
                <a:lnTo>
                  <a:pt x="37915" y="1376"/>
                </a:lnTo>
                <a:lnTo>
                  <a:pt x="41055" y="1013"/>
                </a:lnTo>
                <a:lnTo>
                  <a:pt x="44219" y="781"/>
                </a:lnTo>
                <a:lnTo>
                  <a:pt x="47377" y="656"/>
                </a:lnTo>
                <a:lnTo>
                  <a:pt x="50287" y="541"/>
                </a:lnTo>
                <a:lnTo>
                  <a:pt x="53206" y="656"/>
                </a:lnTo>
                <a:lnTo>
                  <a:pt x="56120" y="656"/>
                </a:lnTo>
                <a:lnTo>
                  <a:pt x="58314" y="656"/>
                </a:lnTo>
                <a:lnTo>
                  <a:pt x="60725" y="0"/>
                </a:lnTo>
                <a:lnTo>
                  <a:pt x="62701" y="656"/>
                </a:lnTo>
                <a:lnTo>
                  <a:pt x="64370" y="1211"/>
                </a:lnTo>
                <a:lnTo>
                  <a:pt x="66518" y="2758"/>
                </a:lnTo>
                <a:lnTo>
                  <a:pt x="67055" y="4290"/>
                </a:lnTo>
                <a:lnTo>
                  <a:pt x="68221" y="7615"/>
                </a:lnTo>
                <a:lnTo>
                  <a:pt x="67809" y="15226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11996" y="3296244"/>
            <a:ext cx="107314" cy="29209"/>
          </a:xfrm>
          <a:custGeom>
            <a:avLst/>
            <a:gdLst/>
            <a:ahLst/>
            <a:cxnLst/>
            <a:rect l="l" t="t" r="r" b="b"/>
            <a:pathLst>
              <a:path w="107314" h="29210">
                <a:moveTo>
                  <a:pt x="0" y="29025"/>
                </a:moveTo>
                <a:lnTo>
                  <a:pt x="8252" y="24641"/>
                </a:lnTo>
                <a:lnTo>
                  <a:pt x="12376" y="22444"/>
                </a:lnTo>
                <a:lnTo>
                  <a:pt x="15543" y="20756"/>
                </a:lnTo>
                <a:lnTo>
                  <a:pt x="18707" y="19062"/>
                </a:lnTo>
                <a:lnTo>
                  <a:pt x="21871" y="17369"/>
                </a:lnTo>
                <a:lnTo>
                  <a:pt x="25517" y="15417"/>
                </a:lnTo>
                <a:lnTo>
                  <a:pt x="29068" y="13262"/>
                </a:lnTo>
                <a:lnTo>
                  <a:pt x="32807" y="11508"/>
                </a:lnTo>
                <a:lnTo>
                  <a:pt x="59754" y="2766"/>
                </a:lnTo>
                <a:lnTo>
                  <a:pt x="64090" y="1853"/>
                </a:lnTo>
                <a:lnTo>
                  <a:pt x="68477" y="957"/>
                </a:lnTo>
                <a:lnTo>
                  <a:pt x="72884" y="605"/>
                </a:lnTo>
                <a:lnTo>
                  <a:pt x="77471" y="237"/>
                </a:lnTo>
                <a:lnTo>
                  <a:pt x="82117" y="605"/>
                </a:lnTo>
                <a:lnTo>
                  <a:pt x="86733" y="605"/>
                </a:lnTo>
                <a:lnTo>
                  <a:pt x="90619" y="605"/>
                </a:lnTo>
                <a:lnTo>
                  <a:pt x="94601" y="0"/>
                </a:lnTo>
                <a:lnTo>
                  <a:pt x="98389" y="605"/>
                </a:lnTo>
                <a:lnTo>
                  <a:pt x="100680" y="971"/>
                </a:lnTo>
                <a:lnTo>
                  <a:pt x="103962" y="1837"/>
                </a:lnTo>
                <a:lnTo>
                  <a:pt x="104971" y="3519"/>
                </a:lnTo>
                <a:lnTo>
                  <a:pt x="106876" y="6693"/>
                </a:lnTo>
                <a:lnTo>
                  <a:pt x="107132" y="15175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08192" y="3436789"/>
            <a:ext cx="63500" cy="14604"/>
          </a:xfrm>
          <a:custGeom>
            <a:avLst/>
            <a:gdLst/>
            <a:ahLst/>
            <a:cxnLst/>
            <a:rect l="l" t="t" r="r" b="b"/>
            <a:pathLst>
              <a:path w="63500" h="14604">
                <a:moveTo>
                  <a:pt x="0" y="10183"/>
                </a:moveTo>
                <a:lnTo>
                  <a:pt x="9162" y="13037"/>
                </a:lnTo>
                <a:lnTo>
                  <a:pt x="13850" y="13850"/>
                </a:lnTo>
                <a:lnTo>
                  <a:pt x="16212" y="14259"/>
                </a:lnTo>
                <a:lnTo>
                  <a:pt x="18717" y="13850"/>
                </a:lnTo>
                <a:lnTo>
                  <a:pt x="21151" y="13850"/>
                </a:lnTo>
                <a:lnTo>
                  <a:pt x="24556" y="13850"/>
                </a:lnTo>
                <a:lnTo>
                  <a:pt x="28054" y="14405"/>
                </a:lnTo>
                <a:lnTo>
                  <a:pt x="31367" y="13850"/>
                </a:lnTo>
                <a:lnTo>
                  <a:pt x="35345" y="13183"/>
                </a:lnTo>
                <a:lnTo>
                  <a:pt x="39308" y="11798"/>
                </a:lnTo>
                <a:lnTo>
                  <a:pt x="43023" y="10183"/>
                </a:lnTo>
                <a:lnTo>
                  <a:pt x="46588" y="8633"/>
                </a:lnTo>
                <a:lnTo>
                  <a:pt x="49712" y="6098"/>
                </a:lnTo>
                <a:lnTo>
                  <a:pt x="53206" y="4354"/>
                </a:lnTo>
                <a:lnTo>
                  <a:pt x="56512" y="2704"/>
                </a:lnTo>
                <a:lnTo>
                  <a:pt x="63421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461" y="1010593"/>
            <a:ext cx="5848857" cy="1838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618" y="697679"/>
            <a:ext cx="4146550" cy="1129030"/>
          </a:xfrm>
          <a:prstGeom prst="rect">
            <a:avLst/>
          </a:prstGeom>
        </p:spPr>
        <p:txBody>
          <a:bodyPr vert="horz" wrap="square" lIns="0" tIns="231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3500" spc="5" dirty="0"/>
              <a:t>Case Study:</a:t>
            </a:r>
            <a:r>
              <a:rPr sz="3500" spc="-90" dirty="0"/>
              <a:t> </a:t>
            </a:r>
            <a:r>
              <a:rPr sz="3500" spc="5" dirty="0"/>
              <a:t>AlexNet</a:t>
            </a:r>
            <a:endParaRPr sz="3500"/>
          </a:p>
          <a:p>
            <a:pPr marL="51435">
              <a:lnSpc>
                <a:spcPct val="100000"/>
              </a:lnSpc>
              <a:spcBef>
                <a:spcPts val="785"/>
              </a:spcBef>
            </a:pPr>
            <a:r>
              <a:rPr sz="1650" i="1" spc="-5" dirty="0">
                <a:latin typeface="Arial"/>
                <a:cs typeface="Arial"/>
              </a:rPr>
              <a:t>[Krizhevsky </a:t>
            </a:r>
            <a:r>
              <a:rPr sz="1650" i="1" spc="-10" dirty="0">
                <a:latin typeface="Arial"/>
                <a:cs typeface="Arial"/>
              </a:rPr>
              <a:t>et al.</a:t>
            </a:r>
            <a:r>
              <a:rPr sz="1650" i="1" spc="-20" dirty="0">
                <a:latin typeface="Arial"/>
                <a:cs typeface="Arial"/>
              </a:rPr>
              <a:t> </a:t>
            </a:r>
            <a:r>
              <a:rPr sz="1650" i="1" spc="-10" dirty="0">
                <a:latin typeface="Arial"/>
                <a:cs typeface="Arial"/>
              </a:rPr>
              <a:t>2012]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397" y="2977657"/>
            <a:ext cx="6640195" cy="19678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Arial"/>
                <a:cs typeface="Arial"/>
              </a:rPr>
              <a:t>Input: 227x227x3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images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b="1" dirty="0">
                <a:latin typeface="Arial"/>
                <a:cs typeface="Arial"/>
              </a:rPr>
              <a:t>First layer </a:t>
            </a:r>
            <a:r>
              <a:rPr sz="2100" dirty="0">
                <a:latin typeface="Arial"/>
                <a:cs typeface="Arial"/>
              </a:rPr>
              <a:t>(</a:t>
            </a:r>
            <a:r>
              <a:rPr sz="2100" u="sng" dirty="0">
                <a:latin typeface="Arial"/>
                <a:cs typeface="Arial"/>
              </a:rPr>
              <a:t>CONV</a:t>
            </a:r>
            <a:r>
              <a:rPr sz="2100" dirty="0">
                <a:latin typeface="Arial"/>
                <a:cs typeface="Arial"/>
              </a:rPr>
              <a:t>1): 96 11x11 </a:t>
            </a:r>
            <a:r>
              <a:rPr sz="2100" spc="-5" dirty="0">
                <a:latin typeface="Arial"/>
                <a:cs typeface="Arial"/>
              </a:rPr>
              <a:t>filters </a:t>
            </a:r>
            <a:r>
              <a:rPr sz="2100" dirty="0">
                <a:latin typeface="Arial"/>
                <a:cs typeface="Arial"/>
              </a:rPr>
              <a:t>applied at stride</a:t>
            </a:r>
            <a:r>
              <a:rPr sz="2100" spc="3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4</a:t>
            </a:r>
            <a:endParaRPr sz="2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100" dirty="0">
                <a:latin typeface="Arial"/>
                <a:cs typeface="Arial"/>
              </a:rPr>
              <a:t>=&gt;</a:t>
            </a: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100" dirty="0">
                <a:latin typeface="Arial"/>
                <a:cs typeface="Arial"/>
              </a:rPr>
              <a:t>Output </a:t>
            </a:r>
            <a:r>
              <a:rPr sz="2100" spc="5" dirty="0">
                <a:latin typeface="Arial"/>
                <a:cs typeface="Arial"/>
              </a:rPr>
              <a:t>volume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b="1" spc="5" dirty="0">
                <a:latin typeface="Arial"/>
                <a:cs typeface="Arial"/>
              </a:rPr>
              <a:t>[55x55x96]</a:t>
            </a:r>
            <a:endParaRPr sz="2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100" dirty="0">
                <a:latin typeface="Arial"/>
                <a:cs typeface="Arial"/>
              </a:rPr>
              <a:t>Parameters: </a:t>
            </a:r>
            <a:r>
              <a:rPr sz="2100" spc="5" dirty="0">
                <a:latin typeface="Arial"/>
                <a:cs typeface="Arial"/>
              </a:rPr>
              <a:t>(11*11*3)*96 =</a:t>
            </a:r>
            <a:r>
              <a:rPr sz="210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35K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7822" y="3134246"/>
            <a:ext cx="1463230" cy="892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1671" y="3938235"/>
            <a:ext cx="864869" cy="60960"/>
          </a:xfrm>
          <a:custGeom>
            <a:avLst/>
            <a:gdLst/>
            <a:ahLst/>
            <a:cxnLst/>
            <a:rect l="l" t="t" r="r" b="b"/>
            <a:pathLst>
              <a:path w="864870" h="60960">
                <a:moveTo>
                  <a:pt x="1116" y="60507"/>
                </a:moveTo>
                <a:lnTo>
                  <a:pt x="0" y="53279"/>
                </a:lnTo>
                <a:lnTo>
                  <a:pt x="1116" y="50291"/>
                </a:lnTo>
                <a:lnTo>
                  <a:pt x="1451" y="49394"/>
                </a:lnTo>
                <a:lnTo>
                  <a:pt x="4045" y="49399"/>
                </a:lnTo>
                <a:lnTo>
                  <a:pt x="5471" y="48851"/>
                </a:lnTo>
                <a:lnTo>
                  <a:pt x="7199" y="48187"/>
                </a:lnTo>
                <a:lnTo>
                  <a:pt x="17160" y="45937"/>
                </a:lnTo>
                <a:lnTo>
                  <a:pt x="20799" y="45787"/>
                </a:lnTo>
                <a:lnTo>
                  <a:pt x="24450" y="45937"/>
                </a:lnTo>
                <a:lnTo>
                  <a:pt x="28096" y="45937"/>
                </a:lnTo>
                <a:lnTo>
                  <a:pt x="32712" y="45937"/>
                </a:lnTo>
                <a:lnTo>
                  <a:pt x="65018" y="45937"/>
                </a:lnTo>
                <a:lnTo>
                  <a:pt x="71328" y="45821"/>
                </a:lnTo>
                <a:lnTo>
                  <a:pt x="77634" y="45937"/>
                </a:lnTo>
                <a:lnTo>
                  <a:pt x="84447" y="46061"/>
                </a:lnTo>
                <a:lnTo>
                  <a:pt x="91255" y="46421"/>
                </a:lnTo>
                <a:lnTo>
                  <a:pt x="98066" y="46657"/>
                </a:lnTo>
                <a:lnTo>
                  <a:pt x="105105" y="46901"/>
                </a:lnTo>
                <a:lnTo>
                  <a:pt x="112142" y="47265"/>
                </a:lnTo>
                <a:lnTo>
                  <a:pt x="119184" y="47377"/>
                </a:lnTo>
                <a:lnTo>
                  <a:pt x="127204" y="47505"/>
                </a:lnTo>
                <a:lnTo>
                  <a:pt x="135228" y="47377"/>
                </a:lnTo>
                <a:lnTo>
                  <a:pt x="198650" y="47377"/>
                </a:lnTo>
                <a:lnTo>
                  <a:pt x="206304" y="47411"/>
                </a:lnTo>
                <a:lnTo>
                  <a:pt x="213958" y="47466"/>
                </a:lnTo>
                <a:lnTo>
                  <a:pt x="221612" y="47477"/>
                </a:lnTo>
                <a:lnTo>
                  <a:pt x="229264" y="47377"/>
                </a:lnTo>
                <a:lnTo>
                  <a:pt x="268456" y="44901"/>
                </a:lnTo>
                <a:lnTo>
                  <a:pt x="284101" y="42149"/>
                </a:lnTo>
                <a:lnTo>
                  <a:pt x="291932" y="40829"/>
                </a:lnTo>
                <a:lnTo>
                  <a:pt x="330371" y="35470"/>
                </a:lnTo>
                <a:lnTo>
                  <a:pt x="346043" y="33685"/>
                </a:lnTo>
                <a:lnTo>
                  <a:pt x="353880" y="32807"/>
                </a:lnTo>
                <a:lnTo>
                  <a:pt x="362078" y="31861"/>
                </a:lnTo>
                <a:lnTo>
                  <a:pt x="370276" y="30910"/>
                </a:lnTo>
                <a:lnTo>
                  <a:pt x="378478" y="29999"/>
                </a:lnTo>
                <a:lnTo>
                  <a:pt x="423850" y="26259"/>
                </a:lnTo>
                <a:lnTo>
                  <a:pt x="465400" y="23312"/>
                </a:lnTo>
                <a:lnTo>
                  <a:pt x="476146" y="22555"/>
                </a:lnTo>
                <a:lnTo>
                  <a:pt x="519505" y="19802"/>
                </a:lnTo>
                <a:lnTo>
                  <a:pt x="541740" y="18768"/>
                </a:lnTo>
                <a:lnTo>
                  <a:pt x="552856" y="18237"/>
                </a:lnTo>
                <a:lnTo>
                  <a:pt x="563431" y="17701"/>
                </a:lnTo>
                <a:lnTo>
                  <a:pt x="574007" y="17156"/>
                </a:lnTo>
                <a:lnTo>
                  <a:pt x="584583" y="16603"/>
                </a:lnTo>
                <a:lnTo>
                  <a:pt x="595157" y="16043"/>
                </a:lnTo>
                <a:lnTo>
                  <a:pt x="605179" y="15521"/>
                </a:lnTo>
                <a:lnTo>
                  <a:pt x="645077" y="13181"/>
                </a:lnTo>
                <a:lnTo>
                  <a:pt x="683523" y="10237"/>
                </a:lnTo>
                <a:lnTo>
                  <a:pt x="725620" y="6568"/>
                </a:lnTo>
                <a:lnTo>
                  <a:pt x="733272" y="5819"/>
                </a:lnTo>
                <a:lnTo>
                  <a:pt x="740926" y="5107"/>
                </a:lnTo>
                <a:lnTo>
                  <a:pt x="780986" y="2325"/>
                </a:lnTo>
                <a:lnTo>
                  <a:pt x="787552" y="2193"/>
                </a:lnTo>
                <a:lnTo>
                  <a:pt x="792894" y="2086"/>
                </a:lnTo>
                <a:lnTo>
                  <a:pt x="798248" y="2193"/>
                </a:lnTo>
                <a:lnTo>
                  <a:pt x="803595" y="2193"/>
                </a:lnTo>
                <a:lnTo>
                  <a:pt x="807971" y="2193"/>
                </a:lnTo>
                <a:lnTo>
                  <a:pt x="863622" y="2193"/>
                </a:lnTo>
                <a:lnTo>
                  <a:pt x="863907" y="2289"/>
                </a:lnTo>
                <a:lnTo>
                  <a:pt x="864102" y="2193"/>
                </a:lnTo>
                <a:lnTo>
                  <a:pt x="864387" y="2049"/>
                </a:lnTo>
                <a:lnTo>
                  <a:pt x="864583" y="1713"/>
                </a:lnTo>
                <a:lnTo>
                  <a:pt x="864823" y="1473"/>
                </a:lnTo>
                <a:lnTo>
                  <a:pt x="864823" y="1222"/>
                </a:lnTo>
                <a:lnTo>
                  <a:pt x="864823" y="971"/>
                </a:lnTo>
                <a:lnTo>
                  <a:pt x="864823" y="720"/>
                </a:lnTo>
                <a:lnTo>
                  <a:pt x="864823" y="480"/>
                </a:lnTo>
                <a:lnTo>
                  <a:pt x="864823" y="239"/>
                </a:lnTo>
                <a:lnTo>
                  <a:pt x="864823" y="0"/>
                </a:lnTo>
                <a:lnTo>
                  <a:pt x="861414" y="1942"/>
                </a:lnTo>
                <a:lnTo>
                  <a:pt x="858056" y="3965"/>
                </a:lnTo>
                <a:lnTo>
                  <a:pt x="854608" y="5827"/>
                </a:lnTo>
                <a:lnTo>
                  <a:pt x="849059" y="8822"/>
                </a:lnTo>
                <a:lnTo>
                  <a:pt x="837844" y="1457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23109" y="3989248"/>
            <a:ext cx="932815" cy="73660"/>
          </a:xfrm>
          <a:custGeom>
            <a:avLst/>
            <a:gdLst/>
            <a:ahLst/>
            <a:cxnLst/>
            <a:rect l="l" t="t" r="r" b="b"/>
            <a:pathLst>
              <a:path w="932815" h="73660">
                <a:moveTo>
                  <a:pt x="0" y="73637"/>
                </a:moveTo>
                <a:lnTo>
                  <a:pt x="5754" y="62420"/>
                </a:lnTo>
                <a:lnTo>
                  <a:pt x="10215" y="60507"/>
                </a:lnTo>
                <a:lnTo>
                  <a:pt x="15958" y="58044"/>
                </a:lnTo>
                <a:lnTo>
                  <a:pt x="23814" y="60507"/>
                </a:lnTo>
                <a:lnTo>
                  <a:pt x="30614" y="60507"/>
                </a:lnTo>
                <a:lnTo>
                  <a:pt x="37351" y="60475"/>
                </a:lnTo>
                <a:lnTo>
                  <a:pt x="44089" y="60422"/>
                </a:lnTo>
                <a:lnTo>
                  <a:pt x="50826" y="60411"/>
                </a:lnTo>
                <a:lnTo>
                  <a:pt x="88927" y="61980"/>
                </a:lnTo>
                <a:lnTo>
                  <a:pt x="106771" y="63087"/>
                </a:lnTo>
                <a:lnTo>
                  <a:pt x="115692" y="63651"/>
                </a:lnTo>
                <a:lnTo>
                  <a:pt x="154155" y="65325"/>
                </a:lnTo>
                <a:lnTo>
                  <a:pt x="195707" y="66227"/>
                </a:lnTo>
                <a:lnTo>
                  <a:pt x="217751" y="66388"/>
                </a:lnTo>
                <a:lnTo>
                  <a:pt x="229227" y="66382"/>
                </a:lnTo>
                <a:lnTo>
                  <a:pt x="240704" y="66353"/>
                </a:lnTo>
                <a:lnTo>
                  <a:pt x="252180" y="66335"/>
                </a:lnTo>
                <a:lnTo>
                  <a:pt x="346215" y="66335"/>
                </a:lnTo>
                <a:lnTo>
                  <a:pt x="358064" y="66435"/>
                </a:lnTo>
                <a:lnTo>
                  <a:pt x="369916" y="66603"/>
                </a:lnTo>
                <a:lnTo>
                  <a:pt x="381762" y="66636"/>
                </a:lnTo>
                <a:lnTo>
                  <a:pt x="393593" y="66335"/>
                </a:lnTo>
                <a:lnTo>
                  <a:pt x="405813" y="65562"/>
                </a:lnTo>
                <a:lnTo>
                  <a:pt x="418018" y="64463"/>
                </a:lnTo>
                <a:lnTo>
                  <a:pt x="430216" y="63212"/>
                </a:lnTo>
                <a:lnTo>
                  <a:pt x="442412" y="61980"/>
                </a:lnTo>
                <a:lnTo>
                  <a:pt x="454990" y="60757"/>
                </a:lnTo>
                <a:lnTo>
                  <a:pt x="467565" y="59495"/>
                </a:lnTo>
                <a:lnTo>
                  <a:pt x="480136" y="58198"/>
                </a:lnTo>
                <a:lnTo>
                  <a:pt x="492704" y="56872"/>
                </a:lnTo>
                <a:lnTo>
                  <a:pt x="505835" y="55494"/>
                </a:lnTo>
                <a:lnTo>
                  <a:pt x="545188" y="51044"/>
                </a:lnTo>
                <a:lnTo>
                  <a:pt x="581809" y="45598"/>
                </a:lnTo>
                <a:lnTo>
                  <a:pt x="594010" y="43743"/>
                </a:lnTo>
                <a:lnTo>
                  <a:pt x="639228" y="37194"/>
                </a:lnTo>
                <a:lnTo>
                  <a:pt x="658169" y="34654"/>
                </a:lnTo>
                <a:lnTo>
                  <a:pt x="667643" y="33397"/>
                </a:lnTo>
                <a:lnTo>
                  <a:pt x="677109" y="32087"/>
                </a:lnTo>
                <a:lnTo>
                  <a:pt x="685495" y="30841"/>
                </a:lnTo>
                <a:lnTo>
                  <a:pt x="693873" y="29540"/>
                </a:lnTo>
                <a:lnTo>
                  <a:pt x="702252" y="28235"/>
                </a:lnTo>
                <a:lnTo>
                  <a:pt x="710637" y="26979"/>
                </a:lnTo>
                <a:lnTo>
                  <a:pt x="718656" y="25858"/>
                </a:lnTo>
                <a:lnTo>
                  <a:pt x="726681" y="24784"/>
                </a:lnTo>
                <a:lnTo>
                  <a:pt x="734705" y="23711"/>
                </a:lnTo>
                <a:lnTo>
                  <a:pt x="742724" y="22592"/>
                </a:lnTo>
                <a:lnTo>
                  <a:pt x="749831" y="21531"/>
                </a:lnTo>
                <a:lnTo>
                  <a:pt x="756934" y="20427"/>
                </a:lnTo>
                <a:lnTo>
                  <a:pt x="764036" y="19317"/>
                </a:lnTo>
                <a:lnTo>
                  <a:pt x="771144" y="18237"/>
                </a:lnTo>
                <a:lnTo>
                  <a:pt x="777520" y="17325"/>
                </a:lnTo>
                <a:lnTo>
                  <a:pt x="783900" y="16446"/>
                </a:lnTo>
                <a:lnTo>
                  <a:pt x="790279" y="15554"/>
                </a:lnTo>
                <a:lnTo>
                  <a:pt x="796648" y="14603"/>
                </a:lnTo>
                <a:lnTo>
                  <a:pt x="803717" y="13496"/>
                </a:lnTo>
                <a:lnTo>
                  <a:pt x="810730" y="12022"/>
                </a:lnTo>
                <a:lnTo>
                  <a:pt x="817804" y="10935"/>
                </a:lnTo>
                <a:lnTo>
                  <a:pt x="823370" y="10080"/>
                </a:lnTo>
                <a:lnTo>
                  <a:pt x="828974" y="9455"/>
                </a:lnTo>
                <a:lnTo>
                  <a:pt x="834568" y="8774"/>
                </a:lnTo>
                <a:lnTo>
                  <a:pt x="838927" y="8243"/>
                </a:lnTo>
                <a:lnTo>
                  <a:pt x="843291" y="7700"/>
                </a:lnTo>
                <a:lnTo>
                  <a:pt x="847661" y="7301"/>
                </a:lnTo>
                <a:lnTo>
                  <a:pt x="851298" y="6969"/>
                </a:lnTo>
                <a:lnTo>
                  <a:pt x="854953" y="6834"/>
                </a:lnTo>
                <a:lnTo>
                  <a:pt x="858596" y="6580"/>
                </a:lnTo>
                <a:lnTo>
                  <a:pt x="862005" y="6344"/>
                </a:lnTo>
                <a:lnTo>
                  <a:pt x="865403" y="5969"/>
                </a:lnTo>
                <a:lnTo>
                  <a:pt x="868811" y="5828"/>
                </a:lnTo>
                <a:lnTo>
                  <a:pt x="871482" y="5717"/>
                </a:lnTo>
                <a:lnTo>
                  <a:pt x="874159" y="5828"/>
                </a:lnTo>
                <a:lnTo>
                  <a:pt x="876836" y="5828"/>
                </a:lnTo>
                <a:lnTo>
                  <a:pt x="879507" y="5828"/>
                </a:lnTo>
                <a:lnTo>
                  <a:pt x="882183" y="5828"/>
                </a:lnTo>
                <a:lnTo>
                  <a:pt x="884860" y="5828"/>
                </a:lnTo>
                <a:lnTo>
                  <a:pt x="887039" y="5828"/>
                </a:lnTo>
                <a:lnTo>
                  <a:pt x="889224" y="5828"/>
                </a:lnTo>
                <a:lnTo>
                  <a:pt x="891404" y="5828"/>
                </a:lnTo>
                <a:lnTo>
                  <a:pt x="893348" y="5828"/>
                </a:lnTo>
                <a:lnTo>
                  <a:pt x="895293" y="5828"/>
                </a:lnTo>
                <a:lnTo>
                  <a:pt x="897232" y="5828"/>
                </a:lnTo>
                <a:lnTo>
                  <a:pt x="898936" y="5828"/>
                </a:lnTo>
                <a:lnTo>
                  <a:pt x="900641" y="5828"/>
                </a:lnTo>
                <a:lnTo>
                  <a:pt x="902339" y="5828"/>
                </a:lnTo>
                <a:lnTo>
                  <a:pt x="903792" y="5828"/>
                </a:lnTo>
                <a:lnTo>
                  <a:pt x="905245" y="5828"/>
                </a:lnTo>
                <a:lnTo>
                  <a:pt x="906698" y="5828"/>
                </a:lnTo>
                <a:lnTo>
                  <a:pt x="908397" y="5828"/>
                </a:lnTo>
                <a:lnTo>
                  <a:pt x="910101" y="5828"/>
                </a:lnTo>
                <a:lnTo>
                  <a:pt x="911805" y="5828"/>
                </a:lnTo>
                <a:lnTo>
                  <a:pt x="913264" y="5828"/>
                </a:lnTo>
                <a:lnTo>
                  <a:pt x="914728" y="5828"/>
                </a:lnTo>
                <a:lnTo>
                  <a:pt x="916192" y="5828"/>
                </a:lnTo>
                <a:lnTo>
                  <a:pt x="917896" y="5828"/>
                </a:lnTo>
                <a:lnTo>
                  <a:pt x="919595" y="5828"/>
                </a:lnTo>
                <a:lnTo>
                  <a:pt x="921299" y="5828"/>
                </a:lnTo>
                <a:lnTo>
                  <a:pt x="922512" y="5828"/>
                </a:lnTo>
                <a:lnTo>
                  <a:pt x="923725" y="5828"/>
                </a:lnTo>
                <a:lnTo>
                  <a:pt x="924932" y="5828"/>
                </a:lnTo>
                <a:lnTo>
                  <a:pt x="925904" y="5828"/>
                </a:lnTo>
                <a:lnTo>
                  <a:pt x="926876" y="5828"/>
                </a:lnTo>
                <a:lnTo>
                  <a:pt x="927849" y="5828"/>
                </a:lnTo>
                <a:lnTo>
                  <a:pt x="928581" y="5828"/>
                </a:lnTo>
                <a:lnTo>
                  <a:pt x="929313" y="5828"/>
                </a:lnTo>
                <a:lnTo>
                  <a:pt x="930039" y="5828"/>
                </a:lnTo>
                <a:lnTo>
                  <a:pt x="930279" y="5828"/>
                </a:lnTo>
                <a:lnTo>
                  <a:pt x="930520" y="5828"/>
                </a:lnTo>
                <a:lnTo>
                  <a:pt x="930760" y="5828"/>
                </a:lnTo>
                <a:lnTo>
                  <a:pt x="931000" y="5828"/>
                </a:lnTo>
                <a:lnTo>
                  <a:pt x="931240" y="5828"/>
                </a:lnTo>
                <a:lnTo>
                  <a:pt x="931481" y="5828"/>
                </a:lnTo>
                <a:lnTo>
                  <a:pt x="931732" y="5828"/>
                </a:lnTo>
                <a:lnTo>
                  <a:pt x="931984" y="5828"/>
                </a:lnTo>
                <a:lnTo>
                  <a:pt x="932235" y="5828"/>
                </a:lnTo>
                <a:lnTo>
                  <a:pt x="931984" y="5107"/>
                </a:lnTo>
                <a:lnTo>
                  <a:pt x="931984" y="3951"/>
                </a:lnTo>
                <a:lnTo>
                  <a:pt x="931481" y="3666"/>
                </a:lnTo>
                <a:lnTo>
                  <a:pt x="928575" y="2009"/>
                </a:lnTo>
                <a:lnTo>
                  <a:pt x="922020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49618" y="4536661"/>
            <a:ext cx="747051" cy="5248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24472" y="6273065"/>
            <a:ext cx="18497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525" spc="-7" baseline="2364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525" spc="-240" baseline="23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63</a:t>
            </a:r>
            <a:endParaRPr sz="2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461" y="1010593"/>
            <a:ext cx="5848857" cy="1838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618" y="697679"/>
            <a:ext cx="4146550" cy="1129030"/>
          </a:xfrm>
          <a:prstGeom prst="rect">
            <a:avLst/>
          </a:prstGeom>
        </p:spPr>
        <p:txBody>
          <a:bodyPr vert="horz" wrap="square" lIns="0" tIns="231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3500" spc="5" dirty="0"/>
              <a:t>Case Study:</a:t>
            </a:r>
            <a:r>
              <a:rPr sz="3500" spc="-90" dirty="0"/>
              <a:t> </a:t>
            </a:r>
            <a:r>
              <a:rPr sz="3500" spc="5" dirty="0"/>
              <a:t>AlexNet</a:t>
            </a:r>
            <a:endParaRPr sz="3500"/>
          </a:p>
          <a:p>
            <a:pPr marL="51435">
              <a:lnSpc>
                <a:spcPct val="100000"/>
              </a:lnSpc>
              <a:spcBef>
                <a:spcPts val="785"/>
              </a:spcBef>
            </a:pPr>
            <a:r>
              <a:rPr sz="1650" i="1" spc="-5" dirty="0">
                <a:latin typeface="Arial"/>
                <a:cs typeface="Arial"/>
              </a:rPr>
              <a:t>[Krizhevsky </a:t>
            </a:r>
            <a:r>
              <a:rPr sz="1650" i="1" spc="-10" dirty="0">
                <a:latin typeface="Arial"/>
                <a:cs typeface="Arial"/>
              </a:rPr>
              <a:t>et al.</a:t>
            </a:r>
            <a:r>
              <a:rPr sz="1650" i="1" spc="-20" dirty="0">
                <a:latin typeface="Arial"/>
                <a:cs typeface="Arial"/>
              </a:rPr>
              <a:t> </a:t>
            </a:r>
            <a:r>
              <a:rPr sz="1650" i="1" spc="-10" dirty="0">
                <a:latin typeface="Arial"/>
                <a:cs typeface="Arial"/>
              </a:rPr>
              <a:t>2012]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397" y="2977657"/>
            <a:ext cx="6327140" cy="196786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3312160">
              <a:lnSpc>
                <a:spcPct val="101299"/>
              </a:lnSpc>
              <a:spcBef>
                <a:spcPts val="80"/>
              </a:spcBef>
            </a:pPr>
            <a:r>
              <a:rPr sz="2100" dirty="0">
                <a:latin typeface="Arial"/>
                <a:cs typeface="Arial"/>
              </a:rPr>
              <a:t>Input: 227x227x3 images  After CONV1: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55x55x96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2700" marR="5080">
              <a:lnSpc>
                <a:spcPct val="101299"/>
              </a:lnSpc>
            </a:pPr>
            <a:r>
              <a:rPr sz="2100" b="1" dirty="0">
                <a:latin typeface="Arial"/>
                <a:cs typeface="Arial"/>
              </a:rPr>
              <a:t>Second layer </a:t>
            </a:r>
            <a:r>
              <a:rPr sz="2100" dirty="0">
                <a:latin typeface="Arial"/>
                <a:cs typeface="Arial"/>
              </a:rPr>
              <a:t>(</a:t>
            </a:r>
            <a:r>
              <a:rPr sz="2100" u="sng" dirty="0">
                <a:latin typeface="Arial"/>
                <a:cs typeface="Arial"/>
              </a:rPr>
              <a:t>POOL</a:t>
            </a:r>
            <a:r>
              <a:rPr sz="2100" dirty="0">
                <a:latin typeface="Arial"/>
                <a:cs typeface="Arial"/>
              </a:rPr>
              <a:t>1): 3x3 </a:t>
            </a:r>
            <a:r>
              <a:rPr sz="2100" spc="-5" dirty="0">
                <a:latin typeface="Arial"/>
                <a:cs typeface="Arial"/>
              </a:rPr>
              <a:t>filters </a:t>
            </a:r>
            <a:r>
              <a:rPr sz="2100" dirty="0">
                <a:latin typeface="Arial"/>
                <a:cs typeface="Arial"/>
              </a:rPr>
              <a:t>applied at stride </a:t>
            </a:r>
            <a:r>
              <a:rPr sz="2100" spc="5" dirty="0">
                <a:latin typeface="Arial"/>
                <a:cs typeface="Arial"/>
              </a:rPr>
              <a:t>2  </a:t>
            </a:r>
            <a:r>
              <a:rPr sz="2100" dirty="0">
                <a:latin typeface="Arial"/>
                <a:cs typeface="Arial"/>
              </a:rPr>
              <a:t>Output </a:t>
            </a:r>
            <a:r>
              <a:rPr sz="2100" spc="5" dirty="0">
                <a:latin typeface="Arial"/>
                <a:cs typeface="Arial"/>
              </a:rPr>
              <a:t>volume: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27x27x96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100" dirty="0">
                <a:latin typeface="Arial"/>
                <a:cs typeface="Arial"/>
              </a:rPr>
              <a:t>Parameters: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0!</a:t>
            </a:r>
          </a:p>
        </p:txBody>
      </p:sp>
      <p:sp>
        <p:nvSpPr>
          <p:cNvPr id="5" name="object 5"/>
          <p:cNvSpPr/>
          <p:nvPr/>
        </p:nvSpPr>
        <p:spPr>
          <a:xfrm>
            <a:off x="3260204" y="4281777"/>
            <a:ext cx="1102309" cy="68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7918" y="4294797"/>
            <a:ext cx="805863" cy="583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6344" y="4633101"/>
            <a:ext cx="1022953" cy="36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66</a:t>
            </a:r>
            <a:endParaRPr sz="2350"/>
          </a:p>
        </p:txBody>
      </p:sp>
      <p:sp>
        <p:nvSpPr>
          <p:cNvPr id="11" name="object 11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461" y="1010593"/>
            <a:ext cx="5848857" cy="1838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618" y="697679"/>
            <a:ext cx="4146550" cy="1129030"/>
          </a:xfrm>
          <a:prstGeom prst="rect">
            <a:avLst/>
          </a:prstGeom>
        </p:spPr>
        <p:txBody>
          <a:bodyPr vert="horz" wrap="square" lIns="0" tIns="231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3500" spc="5" dirty="0"/>
              <a:t>Case Study:</a:t>
            </a:r>
            <a:r>
              <a:rPr sz="3500" spc="-90" dirty="0"/>
              <a:t> </a:t>
            </a:r>
            <a:r>
              <a:rPr sz="3500" spc="5" dirty="0"/>
              <a:t>AlexNet</a:t>
            </a:r>
            <a:endParaRPr sz="3500"/>
          </a:p>
          <a:p>
            <a:pPr marL="51435">
              <a:lnSpc>
                <a:spcPct val="100000"/>
              </a:lnSpc>
              <a:spcBef>
                <a:spcPts val="785"/>
              </a:spcBef>
            </a:pPr>
            <a:r>
              <a:rPr sz="1650" i="1" spc="-5" dirty="0">
                <a:latin typeface="Arial"/>
                <a:cs typeface="Arial"/>
              </a:rPr>
              <a:t>[Krizhevsky </a:t>
            </a:r>
            <a:r>
              <a:rPr sz="1650" i="1" spc="-10" dirty="0">
                <a:latin typeface="Arial"/>
                <a:cs typeface="Arial"/>
              </a:rPr>
              <a:t>et al.</a:t>
            </a:r>
            <a:r>
              <a:rPr sz="1650" i="1" spc="-20" dirty="0">
                <a:latin typeface="Arial"/>
                <a:cs typeface="Arial"/>
              </a:rPr>
              <a:t> </a:t>
            </a:r>
            <a:r>
              <a:rPr sz="1650" i="1" spc="-10" dirty="0">
                <a:latin typeface="Arial"/>
                <a:cs typeface="Arial"/>
              </a:rPr>
              <a:t>2012]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67</a:t>
            </a:r>
            <a:endParaRPr sz="2350"/>
          </a:p>
        </p:txBody>
      </p:sp>
      <p:sp>
        <p:nvSpPr>
          <p:cNvPr id="8" name="object 8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397" y="2977657"/>
            <a:ext cx="3020695" cy="132016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80"/>
              </a:spcBef>
            </a:pPr>
            <a:r>
              <a:rPr sz="2100" dirty="0">
                <a:latin typeface="Arial"/>
                <a:cs typeface="Arial"/>
              </a:rPr>
              <a:t>Input: 227x227x3 images  After CONV1: 55x55x96  After POOL1:</a:t>
            </a:r>
            <a:r>
              <a:rPr sz="2100" spc="-4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27x27x96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100" spc="-5" dirty="0">
                <a:latin typeface="Arial"/>
                <a:cs typeface="Arial"/>
              </a:rPr>
              <a:t>...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618" y="913485"/>
            <a:ext cx="4146550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5" dirty="0"/>
              <a:t>Case Study:</a:t>
            </a:r>
            <a:r>
              <a:rPr sz="3500" spc="-90" dirty="0"/>
              <a:t> </a:t>
            </a:r>
            <a:r>
              <a:rPr sz="3500" spc="5" dirty="0"/>
              <a:t>AlexNet</a:t>
            </a:r>
            <a:endParaRPr sz="3500" dirty="0"/>
          </a:p>
        </p:txBody>
      </p:sp>
      <p:sp>
        <p:nvSpPr>
          <p:cNvPr id="3" name="object 3"/>
          <p:cNvSpPr/>
          <p:nvPr/>
        </p:nvSpPr>
        <p:spPr>
          <a:xfrm>
            <a:off x="4688461" y="1010593"/>
            <a:ext cx="5848857" cy="1838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4538" y="1550642"/>
            <a:ext cx="4961255" cy="4454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90"/>
              </a:spcBef>
            </a:pPr>
            <a:r>
              <a:rPr sz="1650" i="1" spc="-5" dirty="0">
                <a:latin typeface="Arial"/>
                <a:cs typeface="Arial"/>
              </a:rPr>
              <a:t>[Krizhevsky </a:t>
            </a:r>
            <a:r>
              <a:rPr sz="1650" i="1" spc="-10" dirty="0">
                <a:latin typeface="Arial"/>
                <a:cs typeface="Arial"/>
              </a:rPr>
              <a:t>et al.</a:t>
            </a:r>
            <a:r>
              <a:rPr sz="1650" i="1" spc="-15" dirty="0">
                <a:latin typeface="Arial"/>
                <a:cs typeface="Arial"/>
              </a:rPr>
              <a:t> </a:t>
            </a:r>
            <a:r>
              <a:rPr sz="1650" i="1" spc="-10" dirty="0">
                <a:latin typeface="Arial"/>
                <a:cs typeface="Arial"/>
              </a:rPr>
              <a:t>2012]</a:t>
            </a:r>
            <a:endParaRPr sz="16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1546225">
              <a:lnSpc>
                <a:spcPts val="1939"/>
              </a:lnSpc>
            </a:pPr>
            <a:r>
              <a:rPr sz="1650" spc="-10" dirty="0">
                <a:latin typeface="Arial"/>
                <a:cs typeface="Arial"/>
              </a:rPr>
              <a:t>Full </a:t>
            </a:r>
            <a:r>
              <a:rPr sz="1650" spc="-5" dirty="0">
                <a:latin typeface="Arial"/>
                <a:cs typeface="Arial"/>
              </a:rPr>
              <a:t>(simplified) </a:t>
            </a:r>
            <a:r>
              <a:rPr sz="1650" spc="-10" dirty="0">
                <a:latin typeface="Arial"/>
                <a:cs typeface="Arial"/>
              </a:rPr>
              <a:t>AlexNet architecture:  [227x227x3]</a:t>
            </a:r>
            <a:r>
              <a:rPr sz="1650" spc="-1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INPUT</a:t>
            </a:r>
            <a:endParaRPr sz="1650" dirty="0">
              <a:latin typeface="Arial"/>
              <a:cs typeface="Arial"/>
            </a:endParaRPr>
          </a:p>
          <a:p>
            <a:pPr marL="12700">
              <a:lnSpc>
                <a:spcPts val="1850"/>
              </a:lnSpc>
            </a:pPr>
            <a:r>
              <a:rPr sz="1650" spc="-10" dirty="0">
                <a:latin typeface="Arial"/>
                <a:cs typeface="Arial"/>
              </a:rPr>
              <a:t>[55x55x96] </a:t>
            </a:r>
            <a:r>
              <a:rPr sz="1650" spc="-10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650" spc="-10" dirty="0">
                <a:latin typeface="Arial"/>
                <a:cs typeface="Arial"/>
              </a:rPr>
              <a:t>: 96 11x11 filters at </a:t>
            </a:r>
            <a:r>
              <a:rPr sz="1650" spc="-5" dirty="0">
                <a:latin typeface="Arial"/>
                <a:cs typeface="Arial"/>
              </a:rPr>
              <a:t>stride </a:t>
            </a:r>
            <a:r>
              <a:rPr sz="1650" spc="-10" dirty="0">
                <a:latin typeface="Arial"/>
                <a:cs typeface="Arial"/>
              </a:rPr>
              <a:t>4, pad</a:t>
            </a:r>
            <a:r>
              <a:rPr sz="1650" spc="20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0</a:t>
            </a:r>
            <a:endParaRPr sz="1650" dirty="0">
              <a:latin typeface="Arial"/>
              <a:cs typeface="Arial"/>
            </a:endParaRPr>
          </a:p>
          <a:p>
            <a:pPr marL="12700" marR="676910">
              <a:lnSpc>
                <a:spcPts val="1939"/>
              </a:lnSpc>
              <a:spcBef>
                <a:spcPts val="75"/>
              </a:spcBef>
            </a:pPr>
            <a:r>
              <a:rPr sz="1650" spc="-10" dirty="0">
                <a:latin typeface="Arial"/>
                <a:cs typeface="Arial"/>
              </a:rPr>
              <a:t>[27x27x96]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MAX POOL1</a:t>
            </a:r>
            <a:r>
              <a:rPr sz="1650" spc="-10" dirty="0">
                <a:latin typeface="Arial"/>
                <a:cs typeface="Arial"/>
              </a:rPr>
              <a:t>: 3x3 filters at </a:t>
            </a:r>
            <a:r>
              <a:rPr sz="1650" spc="-5" dirty="0">
                <a:latin typeface="Arial"/>
                <a:cs typeface="Arial"/>
              </a:rPr>
              <a:t>stride 2  </a:t>
            </a:r>
            <a:r>
              <a:rPr sz="1650" spc="-10" dirty="0">
                <a:latin typeface="Arial"/>
                <a:cs typeface="Arial"/>
              </a:rPr>
              <a:t>[27x27x96] </a:t>
            </a:r>
            <a:r>
              <a:rPr sz="1650" spc="-10" dirty="0">
                <a:solidFill>
                  <a:srgbClr val="38761D"/>
                </a:solidFill>
                <a:latin typeface="Arial"/>
                <a:cs typeface="Arial"/>
              </a:rPr>
              <a:t>NORM1: </a:t>
            </a:r>
            <a:r>
              <a:rPr sz="1650" spc="-10" dirty="0">
                <a:latin typeface="Arial"/>
                <a:cs typeface="Arial"/>
              </a:rPr>
              <a:t>Normalization</a:t>
            </a:r>
            <a:r>
              <a:rPr sz="1650" spc="-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layer</a:t>
            </a:r>
            <a:endParaRPr sz="1650" dirty="0">
              <a:latin typeface="Arial"/>
              <a:cs typeface="Arial"/>
            </a:endParaRPr>
          </a:p>
          <a:p>
            <a:pPr marL="12700">
              <a:lnSpc>
                <a:spcPts val="1850"/>
              </a:lnSpc>
            </a:pPr>
            <a:r>
              <a:rPr sz="1650" spc="-10" dirty="0">
                <a:latin typeface="Arial"/>
                <a:cs typeface="Arial"/>
              </a:rPr>
              <a:t>[27x27x256] </a:t>
            </a:r>
            <a:r>
              <a:rPr sz="1650" spc="-10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650" spc="-10" dirty="0">
                <a:latin typeface="Arial"/>
                <a:cs typeface="Arial"/>
              </a:rPr>
              <a:t>: 256 5x5 filters at </a:t>
            </a:r>
            <a:r>
              <a:rPr sz="1650" spc="-5" dirty="0">
                <a:latin typeface="Arial"/>
                <a:cs typeface="Arial"/>
              </a:rPr>
              <a:t>stride </a:t>
            </a:r>
            <a:r>
              <a:rPr sz="1650" spc="-10" dirty="0">
                <a:latin typeface="Arial"/>
                <a:cs typeface="Arial"/>
              </a:rPr>
              <a:t>1, pad</a:t>
            </a:r>
            <a:r>
              <a:rPr sz="1650" spc="20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2</a:t>
            </a:r>
            <a:endParaRPr sz="1650" dirty="0">
              <a:latin typeface="Arial"/>
              <a:cs typeface="Arial"/>
            </a:endParaRPr>
          </a:p>
          <a:p>
            <a:pPr marL="12700" marR="5080">
              <a:lnSpc>
                <a:spcPts val="1939"/>
              </a:lnSpc>
              <a:spcBef>
                <a:spcPts val="80"/>
              </a:spcBef>
            </a:pPr>
            <a:r>
              <a:rPr sz="1650" spc="-10" dirty="0">
                <a:latin typeface="Arial"/>
                <a:cs typeface="Arial"/>
              </a:rPr>
              <a:t>[13x13x256]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MAX POOL2: </a:t>
            </a:r>
            <a:r>
              <a:rPr sz="1650" spc="-10" dirty="0">
                <a:latin typeface="Arial"/>
                <a:cs typeface="Arial"/>
              </a:rPr>
              <a:t>3x3 filters at </a:t>
            </a:r>
            <a:r>
              <a:rPr sz="1650" spc="-5" dirty="0">
                <a:latin typeface="Arial"/>
                <a:cs typeface="Arial"/>
              </a:rPr>
              <a:t>stride 2  </a:t>
            </a:r>
            <a:r>
              <a:rPr sz="1650" spc="-10" dirty="0">
                <a:latin typeface="Arial"/>
                <a:cs typeface="Arial"/>
              </a:rPr>
              <a:t>[13x13x256] </a:t>
            </a:r>
            <a:r>
              <a:rPr sz="1650" spc="-10" dirty="0">
                <a:solidFill>
                  <a:srgbClr val="38761D"/>
                </a:solidFill>
                <a:latin typeface="Arial"/>
                <a:cs typeface="Arial"/>
              </a:rPr>
              <a:t>NORM2: </a:t>
            </a:r>
            <a:r>
              <a:rPr sz="1650" spc="-10" dirty="0">
                <a:latin typeface="Arial"/>
                <a:cs typeface="Arial"/>
              </a:rPr>
              <a:t>Normalization layer  [13x13x384] </a:t>
            </a:r>
            <a:r>
              <a:rPr sz="1650" spc="-10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650" spc="-10" dirty="0">
                <a:latin typeface="Arial"/>
                <a:cs typeface="Arial"/>
              </a:rPr>
              <a:t>: 384 3x3 filters at </a:t>
            </a:r>
            <a:r>
              <a:rPr sz="1650" spc="-5" dirty="0">
                <a:latin typeface="Arial"/>
                <a:cs typeface="Arial"/>
              </a:rPr>
              <a:t>stride </a:t>
            </a:r>
            <a:r>
              <a:rPr sz="1650" spc="-10" dirty="0">
                <a:latin typeface="Arial"/>
                <a:cs typeface="Arial"/>
              </a:rPr>
              <a:t>1, pad </a:t>
            </a:r>
            <a:r>
              <a:rPr sz="1650" spc="-5" dirty="0">
                <a:latin typeface="Arial"/>
                <a:cs typeface="Arial"/>
              </a:rPr>
              <a:t>1  </a:t>
            </a:r>
            <a:r>
              <a:rPr sz="1650" spc="-10" dirty="0">
                <a:latin typeface="Arial"/>
                <a:cs typeface="Arial"/>
              </a:rPr>
              <a:t>[13x13x384] </a:t>
            </a:r>
            <a:r>
              <a:rPr sz="1650" spc="-10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650" spc="-10" dirty="0">
                <a:latin typeface="Arial"/>
                <a:cs typeface="Arial"/>
              </a:rPr>
              <a:t>: 384 3x3 filters at </a:t>
            </a:r>
            <a:r>
              <a:rPr sz="1650" spc="-5" dirty="0">
                <a:latin typeface="Arial"/>
                <a:cs typeface="Arial"/>
              </a:rPr>
              <a:t>stride </a:t>
            </a:r>
            <a:r>
              <a:rPr sz="1650" spc="-10" dirty="0">
                <a:latin typeface="Arial"/>
                <a:cs typeface="Arial"/>
              </a:rPr>
              <a:t>1, pad </a:t>
            </a:r>
            <a:r>
              <a:rPr sz="1650" spc="-5" dirty="0">
                <a:latin typeface="Arial"/>
                <a:cs typeface="Arial"/>
              </a:rPr>
              <a:t>1  </a:t>
            </a:r>
            <a:r>
              <a:rPr sz="1650" spc="-10" dirty="0">
                <a:latin typeface="Arial"/>
                <a:cs typeface="Arial"/>
              </a:rPr>
              <a:t>[13x13x256] </a:t>
            </a:r>
            <a:r>
              <a:rPr sz="1650" spc="-10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650" spc="-10" dirty="0">
                <a:latin typeface="Arial"/>
                <a:cs typeface="Arial"/>
              </a:rPr>
              <a:t>: 256 3x3 filters at </a:t>
            </a:r>
            <a:r>
              <a:rPr sz="1650" spc="-5" dirty="0">
                <a:latin typeface="Arial"/>
                <a:cs typeface="Arial"/>
              </a:rPr>
              <a:t>stride </a:t>
            </a:r>
            <a:r>
              <a:rPr sz="1650" spc="-10" dirty="0">
                <a:latin typeface="Arial"/>
                <a:cs typeface="Arial"/>
              </a:rPr>
              <a:t>1, pad </a:t>
            </a:r>
            <a:r>
              <a:rPr sz="1650" spc="-5" dirty="0">
                <a:latin typeface="Arial"/>
                <a:cs typeface="Arial"/>
              </a:rPr>
              <a:t>1  </a:t>
            </a:r>
            <a:r>
              <a:rPr sz="1650" spc="-10" dirty="0">
                <a:latin typeface="Arial"/>
                <a:cs typeface="Arial"/>
              </a:rPr>
              <a:t>[6x6x256]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MAX POOL3</a:t>
            </a:r>
            <a:r>
              <a:rPr sz="1650" spc="-10" dirty="0">
                <a:latin typeface="Arial"/>
                <a:cs typeface="Arial"/>
              </a:rPr>
              <a:t>: 3x3 filters at </a:t>
            </a:r>
            <a:r>
              <a:rPr sz="1650" spc="-5" dirty="0">
                <a:latin typeface="Arial"/>
                <a:cs typeface="Arial"/>
              </a:rPr>
              <a:t>stride</a:t>
            </a:r>
            <a:r>
              <a:rPr sz="1650" spc="15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2</a:t>
            </a:r>
            <a:endParaRPr sz="1650" dirty="0">
              <a:latin typeface="Arial"/>
              <a:cs typeface="Arial"/>
            </a:endParaRPr>
          </a:p>
          <a:p>
            <a:pPr marL="12700">
              <a:lnSpc>
                <a:spcPts val="1835"/>
              </a:lnSpc>
            </a:pPr>
            <a:r>
              <a:rPr sz="1650" spc="-10" dirty="0">
                <a:latin typeface="Arial"/>
                <a:cs typeface="Arial"/>
              </a:rPr>
              <a:t>[4096] </a:t>
            </a:r>
            <a:r>
              <a:rPr sz="1650" spc="-10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650" spc="-10" dirty="0">
                <a:latin typeface="Arial"/>
                <a:cs typeface="Arial"/>
              </a:rPr>
              <a:t>4096</a:t>
            </a:r>
            <a:r>
              <a:rPr sz="1650" spc="-5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neurons</a:t>
            </a:r>
            <a:endParaRPr sz="1650" dirty="0">
              <a:latin typeface="Arial"/>
              <a:cs typeface="Arial"/>
            </a:endParaRPr>
          </a:p>
          <a:p>
            <a:pPr marL="12700">
              <a:lnSpc>
                <a:spcPts val="1935"/>
              </a:lnSpc>
            </a:pPr>
            <a:r>
              <a:rPr sz="1650" spc="-10" dirty="0">
                <a:latin typeface="Arial"/>
                <a:cs typeface="Arial"/>
              </a:rPr>
              <a:t>[4096] </a:t>
            </a:r>
            <a:r>
              <a:rPr sz="1650" spc="-10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650" spc="-10" dirty="0">
                <a:latin typeface="Arial"/>
                <a:cs typeface="Arial"/>
              </a:rPr>
              <a:t>4096</a:t>
            </a:r>
            <a:r>
              <a:rPr sz="1650" spc="-5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neurons</a:t>
            </a:r>
            <a:endParaRPr sz="1650" dirty="0">
              <a:latin typeface="Arial"/>
              <a:cs typeface="Arial"/>
            </a:endParaRPr>
          </a:p>
          <a:p>
            <a:pPr marL="12700">
              <a:lnSpc>
                <a:spcPts val="1960"/>
              </a:lnSpc>
            </a:pPr>
            <a:r>
              <a:rPr sz="1650" spc="-10" dirty="0">
                <a:latin typeface="Arial"/>
                <a:cs typeface="Arial"/>
              </a:rPr>
              <a:t>[1000] </a:t>
            </a:r>
            <a:r>
              <a:rPr sz="1650" spc="-10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650" spc="-10" dirty="0">
                <a:latin typeface="Arial"/>
                <a:cs typeface="Arial"/>
              </a:rPr>
              <a:t>1000 neurons </a:t>
            </a:r>
            <a:r>
              <a:rPr sz="1650" spc="-5" dirty="0">
                <a:latin typeface="Arial"/>
                <a:cs typeface="Arial"/>
              </a:rPr>
              <a:t>(class</a:t>
            </a:r>
            <a:r>
              <a:rPr sz="1650" spc="5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scores)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39052" y="4932659"/>
            <a:ext cx="3654511" cy="7456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68</a:t>
            </a:r>
            <a:endParaRPr sz="2350"/>
          </a:p>
        </p:txBody>
      </p:sp>
      <p:sp>
        <p:nvSpPr>
          <p:cNvPr id="19" name="object 19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F0291C-5661-4887-AD2E-26A0BE0C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1390650"/>
            <a:ext cx="88582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85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618" y="697679"/>
            <a:ext cx="4146550" cy="1129030"/>
          </a:xfrm>
          <a:prstGeom prst="rect">
            <a:avLst/>
          </a:prstGeom>
        </p:spPr>
        <p:txBody>
          <a:bodyPr vert="horz" wrap="square" lIns="0" tIns="231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3500" spc="5" dirty="0"/>
              <a:t>Case Study:</a:t>
            </a:r>
            <a:r>
              <a:rPr sz="3500" spc="-90" dirty="0"/>
              <a:t> </a:t>
            </a:r>
            <a:r>
              <a:rPr sz="3500" spc="5" dirty="0"/>
              <a:t>AlexNet</a:t>
            </a:r>
            <a:endParaRPr sz="3500"/>
          </a:p>
          <a:p>
            <a:pPr marL="51435">
              <a:lnSpc>
                <a:spcPct val="100000"/>
              </a:lnSpc>
              <a:spcBef>
                <a:spcPts val="785"/>
              </a:spcBef>
            </a:pPr>
            <a:r>
              <a:rPr sz="1650" i="1" spc="-5" dirty="0">
                <a:latin typeface="Arial"/>
                <a:cs typeface="Arial"/>
              </a:rPr>
              <a:t>[Krizhevsky </a:t>
            </a:r>
            <a:r>
              <a:rPr sz="1650" i="1" spc="-10" dirty="0">
                <a:latin typeface="Arial"/>
                <a:cs typeface="Arial"/>
              </a:rPr>
              <a:t>et al.</a:t>
            </a:r>
            <a:r>
              <a:rPr sz="1650" i="1" spc="-20" dirty="0">
                <a:latin typeface="Arial"/>
                <a:cs typeface="Arial"/>
              </a:rPr>
              <a:t> </a:t>
            </a:r>
            <a:r>
              <a:rPr sz="1650" i="1" spc="-10" dirty="0">
                <a:latin typeface="Arial"/>
                <a:cs typeface="Arial"/>
              </a:rPr>
              <a:t>2012]</a:t>
            </a:r>
            <a:endParaRPr sz="1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4538" y="2286760"/>
            <a:ext cx="4961255" cy="371856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1546225">
              <a:lnSpc>
                <a:spcPts val="1939"/>
              </a:lnSpc>
              <a:spcBef>
                <a:spcPts val="190"/>
              </a:spcBef>
            </a:pPr>
            <a:r>
              <a:rPr sz="1650" spc="-10" dirty="0">
                <a:latin typeface="Arial"/>
                <a:cs typeface="Arial"/>
              </a:rPr>
              <a:t>Full </a:t>
            </a:r>
            <a:r>
              <a:rPr sz="1650" spc="-5" dirty="0">
                <a:latin typeface="Arial"/>
                <a:cs typeface="Arial"/>
              </a:rPr>
              <a:t>(simplified) </a:t>
            </a:r>
            <a:r>
              <a:rPr sz="1650" spc="-10" dirty="0">
                <a:latin typeface="Arial"/>
                <a:cs typeface="Arial"/>
              </a:rPr>
              <a:t>AlexNet architecture:  [227x227x3]</a:t>
            </a:r>
            <a:r>
              <a:rPr sz="1650" spc="-1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INPUT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850"/>
              </a:lnSpc>
            </a:pPr>
            <a:r>
              <a:rPr sz="1650" spc="-10" dirty="0">
                <a:latin typeface="Arial"/>
                <a:cs typeface="Arial"/>
              </a:rPr>
              <a:t>[55x55x96] </a:t>
            </a:r>
            <a:r>
              <a:rPr sz="1650" spc="-10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650" spc="-10" dirty="0">
                <a:latin typeface="Arial"/>
                <a:cs typeface="Arial"/>
              </a:rPr>
              <a:t>: 96 11x11 filters at </a:t>
            </a:r>
            <a:r>
              <a:rPr sz="1650" spc="-5" dirty="0">
                <a:latin typeface="Arial"/>
                <a:cs typeface="Arial"/>
              </a:rPr>
              <a:t>stride </a:t>
            </a:r>
            <a:r>
              <a:rPr sz="1650" spc="-10" dirty="0">
                <a:latin typeface="Arial"/>
                <a:cs typeface="Arial"/>
              </a:rPr>
              <a:t>4, pad</a:t>
            </a:r>
            <a:r>
              <a:rPr sz="1650" spc="20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  <a:p>
            <a:pPr marL="12700" marR="676910">
              <a:lnSpc>
                <a:spcPts val="1939"/>
              </a:lnSpc>
              <a:spcBef>
                <a:spcPts val="75"/>
              </a:spcBef>
            </a:pPr>
            <a:r>
              <a:rPr sz="1650" spc="-10" dirty="0">
                <a:latin typeface="Arial"/>
                <a:cs typeface="Arial"/>
              </a:rPr>
              <a:t>[27x27x96]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MAX POOL1</a:t>
            </a:r>
            <a:r>
              <a:rPr sz="1650" spc="-10" dirty="0">
                <a:latin typeface="Arial"/>
                <a:cs typeface="Arial"/>
              </a:rPr>
              <a:t>: 3x3 filters at </a:t>
            </a:r>
            <a:r>
              <a:rPr sz="1650" spc="-5" dirty="0">
                <a:latin typeface="Arial"/>
                <a:cs typeface="Arial"/>
              </a:rPr>
              <a:t>stride 2  </a:t>
            </a:r>
            <a:r>
              <a:rPr sz="1650" spc="-10" dirty="0">
                <a:latin typeface="Arial"/>
                <a:cs typeface="Arial"/>
              </a:rPr>
              <a:t>[27x27x96] </a:t>
            </a:r>
            <a:r>
              <a:rPr sz="1650" spc="-10" dirty="0">
                <a:solidFill>
                  <a:srgbClr val="38761D"/>
                </a:solidFill>
                <a:latin typeface="Arial"/>
                <a:cs typeface="Arial"/>
              </a:rPr>
              <a:t>NORM1: </a:t>
            </a:r>
            <a:r>
              <a:rPr sz="1650" spc="-10" dirty="0">
                <a:latin typeface="Arial"/>
                <a:cs typeface="Arial"/>
              </a:rPr>
              <a:t>Normalization</a:t>
            </a:r>
            <a:r>
              <a:rPr sz="1650" spc="-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layer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850"/>
              </a:lnSpc>
            </a:pPr>
            <a:r>
              <a:rPr sz="1650" spc="-10" dirty="0">
                <a:latin typeface="Arial"/>
                <a:cs typeface="Arial"/>
              </a:rPr>
              <a:t>[27x27x256] </a:t>
            </a:r>
            <a:r>
              <a:rPr sz="1650" spc="-10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650" spc="-10" dirty="0">
                <a:latin typeface="Arial"/>
                <a:cs typeface="Arial"/>
              </a:rPr>
              <a:t>: 256 5x5 filters at </a:t>
            </a:r>
            <a:r>
              <a:rPr sz="1650" spc="-5" dirty="0">
                <a:latin typeface="Arial"/>
                <a:cs typeface="Arial"/>
              </a:rPr>
              <a:t>stride </a:t>
            </a:r>
            <a:r>
              <a:rPr sz="1650" spc="-10" dirty="0">
                <a:latin typeface="Arial"/>
                <a:cs typeface="Arial"/>
              </a:rPr>
              <a:t>1, pad</a:t>
            </a:r>
            <a:r>
              <a:rPr sz="1650" spc="20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ts val="1939"/>
              </a:lnSpc>
              <a:spcBef>
                <a:spcPts val="75"/>
              </a:spcBef>
            </a:pPr>
            <a:r>
              <a:rPr sz="1650" spc="-10" dirty="0">
                <a:latin typeface="Arial"/>
                <a:cs typeface="Arial"/>
              </a:rPr>
              <a:t>[13x13x256]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MAX POOL2: </a:t>
            </a:r>
            <a:r>
              <a:rPr sz="1650" spc="-10" dirty="0">
                <a:latin typeface="Arial"/>
                <a:cs typeface="Arial"/>
              </a:rPr>
              <a:t>3x3 filters at </a:t>
            </a:r>
            <a:r>
              <a:rPr sz="1650" spc="-5" dirty="0">
                <a:latin typeface="Arial"/>
                <a:cs typeface="Arial"/>
              </a:rPr>
              <a:t>stride 2  </a:t>
            </a:r>
            <a:r>
              <a:rPr sz="1650" spc="-10" dirty="0">
                <a:latin typeface="Arial"/>
                <a:cs typeface="Arial"/>
              </a:rPr>
              <a:t>[13x13x256] </a:t>
            </a:r>
            <a:r>
              <a:rPr sz="1650" spc="-10" dirty="0">
                <a:solidFill>
                  <a:srgbClr val="38761D"/>
                </a:solidFill>
                <a:latin typeface="Arial"/>
                <a:cs typeface="Arial"/>
              </a:rPr>
              <a:t>NORM2: </a:t>
            </a:r>
            <a:r>
              <a:rPr sz="1650" spc="-10" dirty="0">
                <a:latin typeface="Arial"/>
                <a:cs typeface="Arial"/>
              </a:rPr>
              <a:t>Normalization layer  [13x13x384] </a:t>
            </a:r>
            <a:r>
              <a:rPr sz="1650" spc="-10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650" spc="-10" dirty="0">
                <a:latin typeface="Arial"/>
                <a:cs typeface="Arial"/>
              </a:rPr>
              <a:t>: 384 3x3 filters at </a:t>
            </a:r>
            <a:r>
              <a:rPr sz="1650" spc="-5" dirty="0">
                <a:latin typeface="Arial"/>
                <a:cs typeface="Arial"/>
              </a:rPr>
              <a:t>stride </a:t>
            </a:r>
            <a:r>
              <a:rPr sz="1650" spc="-10" dirty="0">
                <a:latin typeface="Arial"/>
                <a:cs typeface="Arial"/>
              </a:rPr>
              <a:t>1, pad </a:t>
            </a:r>
            <a:r>
              <a:rPr sz="1650" spc="-5" dirty="0">
                <a:latin typeface="Arial"/>
                <a:cs typeface="Arial"/>
              </a:rPr>
              <a:t>1  </a:t>
            </a:r>
            <a:r>
              <a:rPr sz="1650" spc="-10" dirty="0">
                <a:latin typeface="Arial"/>
                <a:cs typeface="Arial"/>
              </a:rPr>
              <a:t>[13x13x384] </a:t>
            </a:r>
            <a:r>
              <a:rPr sz="1650" spc="-10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650" spc="-10" dirty="0">
                <a:latin typeface="Arial"/>
                <a:cs typeface="Arial"/>
              </a:rPr>
              <a:t>: 384 3x3 filters at </a:t>
            </a:r>
            <a:r>
              <a:rPr sz="1650" spc="-5" dirty="0">
                <a:latin typeface="Arial"/>
                <a:cs typeface="Arial"/>
              </a:rPr>
              <a:t>stride </a:t>
            </a:r>
            <a:r>
              <a:rPr sz="1650" spc="-10" dirty="0">
                <a:latin typeface="Arial"/>
                <a:cs typeface="Arial"/>
              </a:rPr>
              <a:t>1, pad </a:t>
            </a:r>
            <a:r>
              <a:rPr sz="1650" spc="-5" dirty="0">
                <a:latin typeface="Arial"/>
                <a:cs typeface="Arial"/>
              </a:rPr>
              <a:t>1  </a:t>
            </a:r>
            <a:r>
              <a:rPr sz="1650" spc="-10" dirty="0">
                <a:latin typeface="Arial"/>
                <a:cs typeface="Arial"/>
              </a:rPr>
              <a:t>[13x13x256] </a:t>
            </a:r>
            <a:r>
              <a:rPr sz="1650" spc="-10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650" spc="-10" dirty="0">
                <a:latin typeface="Arial"/>
                <a:cs typeface="Arial"/>
              </a:rPr>
              <a:t>: 256 3x3 filters at </a:t>
            </a:r>
            <a:r>
              <a:rPr sz="1650" spc="-5" dirty="0">
                <a:latin typeface="Arial"/>
                <a:cs typeface="Arial"/>
              </a:rPr>
              <a:t>stride </a:t>
            </a:r>
            <a:r>
              <a:rPr sz="1650" spc="-10" dirty="0">
                <a:latin typeface="Arial"/>
                <a:cs typeface="Arial"/>
              </a:rPr>
              <a:t>1, pad </a:t>
            </a:r>
            <a:r>
              <a:rPr sz="1650" spc="-5" dirty="0">
                <a:latin typeface="Arial"/>
                <a:cs typeface="Arial"/>
              </a:rPr>
              <a:t>1  </a:t>
            </a:r>
            <a:r>
              <a:rPr sz="1650" spc="-10" dirty="0">
                <a:latin typeface="Arial"/>
                <a:cs typeface="Arial"/>
              </a:rPr>
              <a:t>[6x6x256]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MAX POOL3</a:t>
            </a:r>
            <a:r>
              <a:rPr sz="1650" spc="-10" dirty="0">
                <a:latin typeface="Arial"/>
                <a:cs typeface="Arial"/>
              </a:rPr>
              <a:t>: 3x3 filters at </a:t>
            </a:r>
            <a:r>
              <a:rPr sz="1650" spc="-5" dirty="0">
                <a:latin typeface="Arial"/>
                <a:cs typeface="Arial"/>
              </a:rPr>
              <a:t>stride</a:t>
            </a:r>
            <a:r>
              <a:rPr sz="1650" spc="15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835"/>
              </a:lnSpc>
            </a:pPr>
            <a:r>
              <a:rPr sz="1650" spc="-10" dirty="0">
                <a:latin typeface="Arial"/>
                <a:cs typeface="Arial"/>
              </a:rPr>
              <a:t>[4096] </a:t>
            </a:r>
            <a:r>
              <a:rPr sz="1650" spc="-10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650" spc="-10" dirty="0">
                <a:latin typeface="Arial"/>
                <a:cs typeface="Arial"/>
              </a:rPr>
              <a:t>4096</a:t>
            </a:r>
            <a:r>
              <a:rPr sz="1650" spc="-5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neurons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35"/>
              </a:lnSpc>
            </a:pPr>
            <a:r>
              <a:rPr sz="1650" spc="-10" dirty="0">
                <a:latin typeface="Arial"/>
                <a:cs typeface="Arial"/>
              </a:rPr>
              <a:t>[4096] </a:t>
            </a:r>
            <a:r>
              <a:rPr sz="1650" spc="-10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650" spc="-10" dirty="0">
                <a:latin typeface="Arial"/>
                <a:cs typeface="Arial"/>
              </a:rPr>
              <a:t>4096</a:t>
            </a:r>
            <a:r>
              <a:rPr sz="1650" spc="-55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neurons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60"/>
              </a:lnSpc>
            </a:pPr>
            <a:r>
              <a:rPr sz="1650" spc="-10" dirty="0">
                <a:latin typeface="Arial"/>
                <a:cs typeface="Arial"/>
              </a:rPr>
              <a:t>[1000] </a:t>
            </a:r>
            <a:r>
              <a:rPr sz="1650" spc="-10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650" spc="-10" dirty="0">
                <a:latin typeface="Arial"/>
                <a:cs typeface="Arial"/>
              </a:rPr>
              <a:t>1000 neurons </a:t>
            </a:r>
            <a:r>
              <a:rPr sz="1650" spc="-5" dirty="0">
                <a:latin typeface="Arial"/>
                <a:cs typeface="Arial"/>
              </a:rPr>
              <a:t>(class</a:t>
            </a:r>
            <a:r>
              <a:rPr sz="1650" spc="5" dirty="0">
                <a:latin typeface="Arial"/>
                <a:cs typeface="Arial"/>
              </a:rPr>
              <a:t> </a:t>
            </a:r>
            <a:r>
              <a:rPr sz="1650" spc="-5" dirty="0">
                <a:latin typeface="Arial"/>
                <a:cs typeface="Arial"/>
              </a:rPr>
              <a:t>scores)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7879" y="2902113"/>
            <a:ext cx="3999865" cy="2734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960"/>
              </a:lnSpc>
              <a:spcBef>
                <a:spcPts val="90"/>
              </a:spcBef>
            </a:pPr>
            <a:r>
              <a:rPr sz="1650" b="1" spc="-10" dirty="0">
                <a:solidFill>
                  <a:srgbClr val="0000FF"/>
                </a:solidFill>
                <a:latin typeface="Arial"/>
                <a:cs typeface="Arial"/>
              </a:rPr>
              <a:t>Details/Retrospectives: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35"/>
              </a:lnSpc>
              <a:buChar char="-"/>
              <a:tabLst>
                <a:tab pos="140335" algn="l"/>
              </a:tabLst>
            </a:pP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first use of ReLU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35"/>
              </a:lnSpc>
              <a:buChar char="-"/>
              <a:tabLst>
                <a:tab pos="140335" algn="l"/>
              </a:tabLst>
            </a:pP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used Norm layers </a:t>
            </a:r>
            <a:r>
              <a:rPr sz="1650" spc="-5" dirty="0">
                <a:solidFill>
                  <a:srgbClr val="0000FF"/>
                </a:solidFill>
                <a:latin typeface="Arial"/>
                <a:cs typeface="Arial"/>
              </a:rPr>
              <a:t>(not common</a:t>
            </a:r>
            <a:r>
              <a:rPr sz="165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anymore)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35"/>
              </a:lnSpc>
              <a:buChar char="-"/>
              <a:tabLst>
                <a:tab pos="140335" algn="l"/>
              </a:tabLst>
            </a:pP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heavy data</a:t>
            </a:r>
            <a:r>
              <a:rPr sz="165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augmentation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35"/>
              </a:lnSpc>
              <a:buChar char="-"/>
              <a:tabLst>
                <a:tab pos="140335" algn="l"/>
              </a:tabLst>
            </a:pP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dropout</a:t>
            </a:r>
            <a:r>
              <a:rPr sz="165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0.5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35"/>
              </a:lnSpc>
              <a:buChar char="-"/>
              <a:tabLst>
                <a:tab pos="140335" algn="l"/>
              </a:tabLst>
            </a:pP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batch </a:t>
            </a:r>
            <a:r>
              <a:rPr sz="1650" spc="-5" dirty="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35"/>
              </a:lnSpc>
              <a:buChar char="-"/>
              <a:tabLst>
                <a:tab pos="140335" algn="l"/>
              </a:tabLst>
            </a:pP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SGD Momentum</a:t>
            </a:r>
            <a:r>
              <a:rPr sz="165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0.9</a:t>
            </a:r>
            <a:endParaRPr sz="1650">
              <a:latin typeface="Arial"/>
              <a:cs typeface="Arial"/>
            </a:endParaRPr>
          </a:p>
          <a:p>
            <a:pPr marL="12700" marR="525145">
              <a:lnSpc>
                <a:spcPts val="1939"/>
              </a:lnSpc>
              <a:spcBef>
                <a:spcPts val="75"/>
              </a:spcBef>
              <a:buChar char="-"/>
              <a:tabLst>
                <a:tab pos="140335" algn="l"/>
              </a:tabLst>
            </a:pP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Learning </a:t>
            </a:r>
            <a:r>
              <a:rPr sz="1650" spc="-5" dirty="0">
                <a:solidFill>
                  <a:srgbClr val="0000FF"/>
                </a:solidFill>
                <a:latin typeface="Arial"/>
                <a:cs typeface="Arial"/>
              </a:rPr>
              <a:t>rate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1e-2, </a:t>
            </a:r>
            <a:r>
              <a:rPr sz="1650" spc="-5" dirty="0">
                <a:solidFill>
                  <a:srgbClr val="0000FF"/>
                </a:solidFill>
                <a:latin typeface="Arial"/>
                <a:cs typeface="Arial"/>
              </a:rPr>
              <a:t>reduced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by 10  </a:t>
            </a:r>
            <a:r>
              <a:rPr sz="1650" spc="-5" dirty="0">
                <a:solidFill>
                  <a:srgbClr val="0000FF"/>
                </a:solidFill>
                <a:latin typeface="Arial"/>
                <a:cs typeface="Arial"/>
              </a:rPr>
              <a:t>manually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when </a:t>
            </a:r>
            <a:r>
              <a:rPr sz="1650" spc="-5" dirty="0">
                <a:solidFill>
                  <a:srgbClr val="0000FF"/>
                </a:solidFill>
                <a:latin typeface="Arial"/>
                <a:cs typeface="Arial"/>
              </a:rPr>
              <a:t>val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r>
              <a:rPr sz="165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plateaus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850"/>
              </a:lnSpc>
              <a:buChar char="-"/>
              <a:tabLst>
                <a:tab pos="140335" algn="l"/>
              </a:tabLst>
            </a:pP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L2 weight decay 5e-4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60"/>
              </a:lnSpc>
            </a:pPr>
            <a:r>
              <a:rPr sz="1650" spc="-5" dirty="0">
                <a:solidFill>
                  <a:srgbClr val="0000FF"/>
                </a:solidFill>
                <a:latin typeface="Arial"/>
                <a:cs typeface="Arial"/>
              </a:rPr>
              <a:t>- 7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CNN ensemble: 18.2% </a:t>
            </a:r>
            <a:r>
              <a:rPr sz="1650" spc="-5" dirty="0">
                <a:solidFill>
                  <a:srgbClr val="0000FF"/>
                </a:solidFill>
                <a:latin typeface="Arial"/>
                <a:cs typeface="Arial"/>
              </a:rPr>
              <a:t>-&gt;</a:t>
            </a:r>
            <a:r>
              <a:rPr sz="165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0000FF"/>
                </a:solidFill>
                <a:latin typeface="Arial"/>
                <a:cs typeface="Arial"/>
              </a:rPr>
              <a:t>15.4%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14351" y="4147545"/>
            <a:ext cx="299929" cy="3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95427" y="4345578"/>
            <a:ext cx="227329" cy="31115"/>
          </a:xfrm>
          <a:custGeom>
            <a:avLst/>
            <a:gdLst/>
            <a:ahLst/>
            <a:cxnLst/>
            <a:rect l="l" t="t" r="r" b="b"/>
            <a:pathLst>
              <a:path w="227329" h="31114">
                <a:moveTo>
                  <a:pt x="0" y="5209"/>
                </a:moveTo>
                <a:lnTo>
                  <a:pt x="6720" y="2807"/>
                </a:lnTo>
                <a:lnTo>
                  <a:pt x="10183" y="2294"/>
                </a:lnTo>
                <a:lnTo>
                  <a:pt x="13279" y="1836"/>
                </a:lnTo>
                <a:lnTo>
                  <a:pt x="16513" y="2294"/>
                </a:lnTo>
                <a:lnTo>
                  <a:pt x="19678" y="2294"/>
                </a:lnTo>
                <a:lnTo>
                  <a:pt x="23082" y="2294"/>
                </a:lnTo>
                <a:lnTo>
                  <a:pt x="121953" y="2294"/>
                </a:lnTo>
                <a:lnTo>
                  <a:pt x="128035" y="2420"/>
                </a:lnTo>
                <a:lnTo>
                  <a:pt x="134112" y="2294"/>
                </a:lnTo>
                <a:lnTo>
                  <a:pt x="140182" y="2169"/>
                </a:lnTo>
                <a:lnTo>
                  <a:pt x="146248" y="1803"/>
                </a:lnTo>
                <a:lnTo>
                  <a:pt x="152316" y="1542"/>
                </a:lnTo>
                <a:lnTo>
                  <a:pt x="157664" y="1312"/>
                </a:lnTo>
                <a:lnTo>
                  <a:pt x="163009" y="950"/>
                </a:lnTo>
                <a:lnTo>
                  <a:pt x="168360" y="821"/>
                </a:lnTo>
                <a:lnTo>
                  <a:pt x="172974" y="710"/>
                </a:lnTo>
                <a:lnTo>
                  <a:pt x="177597" y="955"/>
                </a:lnTo>
                <a:lnTo>
                  <a:pt x="182210" y="821"/>
                </a:lnTo>
                <a:lnTo>
                  <a:pt x="185859" y="715"/>
                </a:lnTo>
                <a:lnTo>
                  <a:pt x="189496" y="240"/>
                </a:lnTo>
                <a:lnTo>
                  <a:pt x="193145" y="101"/>
                </a:lnTo>
                <a:lnTo>
                  <a:pt x="195816" y="0"/>
                </a:lnTo>
                <a:lnTo>
                  <a:pt x="198494" y="101"/>
                </a:lnTo>
                <a:lnTo>
                  <a:pt x="201168" y="101"/>
                </a:lnTo>
                <a:lnTo>
                  <a:pt x="203350" y="101"/>
                </a:lnTo>
                <a:lnTo>
                  <a:pt x="205533" y="101"/>
                </a:lnTo>
                <a:lnTo>
                  <a:pt x="207716" y="101"/>
                </a:lnTo>
                <a:lnTo>
                  <a:pt x="209419" y="101"/>
                </a:lnTo>
                <a:lnTo>
                  <a:pt x="211121" y="101"/>
                </a:lnTo>
                <a:lnTo>
                  <a:pt x="212824" y="101"/>
                </a:lnTo>
                <a:lnTo>
                  <a:pt x="214035" y="101"/>
                </a:lnTo>
                <a:lnTo>
                  <a:pt x="215247" y="101"/>
                </a:lnTo>
                <a:lnTo>
                  <a:pt x="216458" y="101"/>
                </a:lnTo>
                <a:lnTo>
                  <a:pt x="217430" y="101"/>
                </a:lnTo>
                <a:lnTo>
                  <a:pt x="218401" y="101"/>
                </a:lnTo>
                <a:lnTo>
                  <a:pt x="219372" y="101"/>
                </a:lnTo>
                <a:lnTo>
                  <a:pt x="220104" y="101"/>
                </a:lnTo>
                <a:lnTo>
                  <a:pt x="220835" y="101"/>
                </a:lnTo>
                <a:lnTo>
                  <a:pt x="221566" y="101"/>
                </a:lnTo>
                <a:lnTo>
                  <a:pt x="222297" y="101"/>
                </a:lnTo>
                <a:lnTo>
                  <a:pt x="223028" y="101"/>
                </a:lnTo>
                <a:lnTo>
                  <a:pt x="223760" y="101"/>
                </a:lnTo>
                <a:lnTo>
                  <a:pt x="224240" y="101"/>
                </a:lnTo>
                <a:lnTo>
                  <a:pt x="224720" y="101"/>
                </a:lnTo>
                <a:lnTo>
                  <a:pt x="225200" y="101"/>
                </a:lnTo>
                <a:lnTo>
                  <a:pt x="225692" y="101"/>
                </a:lnTo>
                <a:lnTo>
                  <a:pt x="226183" y="101"/>
                </a:lnTo>
                <a:lnTo>
                  <a:pt x="226673" y="101"/>
                </a:lnTo>
                <a:lnTo>
                  <a:pt x="226673" y="1072"/>
                </a:lnTo>
                <a:lnTo>
                  <a:pt x="226915" y="2108"/>
                </a:lnTo>
                <a:lnTo>
                  <a:pt x="226673" y="3015"/>
                </a:lnTo>
                <a:lnTo>
                  <a:pt x="225944" y="5753"/>
                </a:lnTo>
                <a:lnTo>
                  <a:pt x="224984" y="8484"/>
                </a:lnTo>
                <a:lnTo>
                  <a:pt x="209189" y="30715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69</a:t>
            </a:r>
            <a:endParaRPr sz="2350"/>
          </a:p>
        </p:txBody>
      </p:sp>
      <p:sp>
        <p:nvSpPr>
          <p:cNvPr id="15" name="object 15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51FA08-AD97-4EF4-9FFC-717547727269}"/>
              </a:ext>
            </a:extLst>
          </p:cNvPr>
          <p:cNvCxnSpPr>
            <a:cxnSpLocks/>
          </p:cNvCxnSpPr>
          <p:nvPr/>
        </p:nvCxnSpPr>
        <p:spPr>
          <a:xfrm>
            <a:off x="7265323" y="3400425"/>
            <a:ext cx="67217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E378802-DABF-4F38-9139-1EB6EC82900F}"/>
              </a:ext>
            </a:extLst>
          </p:cNvPr>
          <p:cNvCxnSpPr>
            <a:cxnSpLocks/>
          </p:cNvCxnSpPr>
          <p:nvPr/>
        </p:nvCxnSpPr>
        <p:spPr>
          <a:xfrm>
            <a:off x="7050579" y="5629819"/>
            <a:ext cx="88692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CEE7CB-84F6-4AD5-8444-01915B3A273B}"/>
              </a:ext>
            </a:extLst>
          </p:cNvPr>
          <p:cNvCxnSpPr>
            <a:cxnSpLocks/>
          </p:cNvCxnSpPr>
          <p:nvPr/>
        </p:nvCxnSpPr>
        <p:spPr>
          <a:xfrm>
            <a:off x="6247879" y="4147545"/>
            <a:ext cx="88692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262" y="1347403"/>
            <a:ext cx="10113910" cy="2346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618" y="913485"/>
            <a:ext cx="4867910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5" dirty="0"/>
              <a:t>Case Study:</a:t>
            </a:r>
            <a:r>
              <a:rPr sz="3500" spc="-80" dirty="0"/>
              <a:t> </a:t>
            </a:r>
            <a:r>
              <a:rPr sz="3500" spc="5" dirty="0"/>
              <a:t>GoogLeNet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5603875" y="1023707"/>
            <a:ext cx="2042160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i="1" spc="-10" dirty="0">
                <a:latin typeface="Arial"/>
                <a:cs typeface="Arial"/>
              </a:rPr>
              <a:t>[Szegedy et al.,</a:t>
            </a:r>
            <a:r>
              <a:rPr sz="1650" i="1" spc="-30" dirty="0">
                <a:latin typeface="Arial"/>
                <a:cs typeface="Arial"/>
              </a:rPr>
              <a:t> </a:t>
            </a:r>
            <a:r>
              <a:rPr sz="1650" i="1" spc="-10" dirty="0">
                <a:latin typeface="Arial"/>
                <a:cs typeface="Arial"/>
              </a:rPr>
              <a:t>2014]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5040" y="3773131"/>
            <a:ext cx="4365650" cy="2249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47589" y="4440321"/>
            <a:ext cx="5037455" cy="14827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dirty="0">
                <a:latin typeface="Arial"/>
                <a:cs typeface="Arial"/>
              </a:rPr>
              <a:t>Inception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module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  <a:spcBef>
                <a:spcPts val="2010"/>
              </a:spcBef>
            </a:pPr>
            <a:r>
              <a:rPr sz="2100" dirty="0">
                <a:solidFill>
                  <a:srgbClr val="0000FF"/>
                </a:solidFill>
                <a:latin typeface="Arial"/>
                <a:cs typeface="Arial"/>
              </a:rPr>
              <a:t>ILSVRC 2014 winner (6.7% top </a:t>
            </a:r>
            <a:r>
              <a:rPr sz="2100" spc="5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100" spc="-5" dirty="0">
                <a:solidFill>
                  <a:srgbClr val="0000FF"/>
                </a:solidFill>
                <a:latin typeface="Arial"/>
                <a:cs typeface="Arial"/>
              </a:rPr>
              <a:t> error)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24472" y="6273065"/>
            <a:ext cx="18497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525" spc="-7" baseline="2364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525" spc="-240" baseline="23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75</a:t>
            </a:r>
            <a:endParaRPr sz="2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6514" y="5746837"/>
            <a:ext cx="8721725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10" dirty="0">
                <a:latin typeface="Arial"/>
                <a:cs typeface="Arial"/>
              </a:rPr>
              <a:t>Slide </a:t>
            </a:r>
            <a:r>
              <a:rPr sz="1650" spc="-5" dirty="0">
                <a:latin typeface="Arial"/>
                <a:cs typeface="Arial"/>
              </a:rPr>
              <a:t>from </a:t>
            </a:r>
            <a:r>
              <a:rPr sz="1650" spc="-10" dirty="0">
                <a:latin typeface="Arial"/>
                <a:cs typeface="Arial"/>
              </a:rPr>
              <a:t>Kaiming He’s </a:t>
            </a:r>
            <a:r>
              <a:rPr sz="1650" spc="-5" dirty="0">
                <a:latin typeface="Arial"/>
                <a:cs typeface="Arial"/>
              </a:rPr>
              <a:t>recent </a:t>
            </a:r>
            <a:r>
              <a:rPr sz="1650" spc="-10" dirty="0">
                <a:latin typeface="Arial"/>
                <a:cs typeface="Arial"/>
              </a:rPr>
              <a:t>presentation</a:t>
            </a:r>
            <a:r>
              <a:rPr sz="1650" spc="80" dirty="0">
                <a:latin typeface="Arial"/>
                <a:cs typeface="Arial"/>
              </a:rPr>
              <a:t> </a:t>
            </a:r>
            <a:r>
              <a:rPr sz="1650" u="heavy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</a:rPr>
              <a:t>https://</a:t>
            </a:r>
            <a:r>
              <a:rPr sz="1650" u="heavy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www.youtube.com/watch?v=1PGLj-uKT1w</a:t>
            </a:r>
            <a:endParaRPr sz="1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9102" y="1842490"/>
            <a:ext cx="6618922" cy="3726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3511" y="1836904"/>
            <a:ext cx="6630670" cy="3738245"/>
          </a:xfrm>
          <a:custGeom>
            <a:avLst/>
            <a:gdLst/>
            <a:ahLst/>
            <a:cxnLst/>
            <a:rect l="l" t="t" r="r" b="b"/>
            <a:pathLst>
              <a:path w="6630670" h="3738245">
                <a:moveTo>
                  <a:pt x="0" y="0"/>
                </a:moveTo>
                <a:lnTo>
                  <a:pt x="6630077" y="0"/>
                </a:lnTo>
                <a:lnTo>
                  <a:pt x="6630077" y="3737695"/>
                </a:lnTo>
                <a:lnTo>
                  <a:pt x="0" y="3737695"/>
                </a:lnTo>
                <a:lnTo>
                  <a:pt x="0" y="0"/>
                </a:lnTo>
                <a:close/>
              </a:path>
            </a:pathLst>
          </a:custGeom>
          <a:ln w="1117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6514" y="913485"/>
            <a:ext cx="4072254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5" dirty="0"/>
              <a:t>Case Study:</a:t>
            </a:r>
            <a:r>
              <a:rPr sz="3500" spc="-85" dirty="0"/>
              <a:t> </a:t>
            </a:r>
            <a:r>
              <a:rPr sz="3500" spc="5" dirty="0"/>
              <a:t>ResNet</a:t>
            </a:r>
            <a:endParaRPr sz="3500"/>
          </a:p>
        </p:txBody>
      </p:sp>
      <p:sp>
        <p:nvSpPr>
          <p:cNvPr id="6" name="object 6"/>
          <p:cNvSpPr txBox="1"/>
          <p:nvPr/>
        </p:nvSpPr>
        <p:spPr>
          <a:xfrm>
            <a:off x="5570550" y="961010"/>
            <a:ext cx="4702810" cy="7410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585"/>
              </a:spcBef>
            </a:pPr>
            <a:r>
              <a:rPr sz="1650" i="1" spc="-10" dirty="0">
                <a:latin typeface="Arial"/>
                <a:cs typeface="Arial"/>
              </a:rPr>
              <a:t>[He et al.,</a:t>
            </a:r>
            <a:r>
              <a:rPr sz="1650" i="1" spc="-5" dirty="0">
                <a:latin typeface="Arial"/>
                <a:cs typeface="Arial"/>
              </a:rPr>
              <a:t> </a:t>
            </a:r>
            <a:r>
              <a:rPr sz="1650" i="1" spc="-10" dirty="0">
                <a:latin typeface="Arial"/>
                <a:cs typeface="Arial"/>
              </a:rPr>
              <a:t>2015]</a:t>
            </a:r>
            <a:endParaRPr sz="16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100" dirty="0">
                <a:solidFill>
                  <a:srgbClr val="0000FF"/>
                </a:solidFill>
                <a:latin typeface="Arial"/>
                <a:cs typeface="Arial"/>
              </a:rPr>
              <a:t>ILSVRC 2015 winner (3.6% top </a:t>
            </a:r>
            <a:r>
              <a:rPr sz="2100" spc="5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100" spc="-5" dirty="0">
                <a:solidFill>
                  <a:srgbClr val="0000FF"/>
                </a:solidFill>
                <a:latin typeface="Arial"/>
                <a:cs typeface="Arial"/>
              </a:rPr>
              <a:t> error)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66500" y="1700471"/>
            <a:ext cx="392430" cy="21590"/>
          </a:xfrm>
          <a:custGeom>
            <a:avLst/>
            <a:gdLst/>
            <a:ahLst/>
            <a:cxnLst/>
            <a:rect l="l" t="t" r="r" b="b"/>
            <a:pathLst>
              <a:path w="392429" h="21589">
                <a:moveTo>
                  <a:pt x="791" y="21282"/>
                </a:moveTo>
                <a:lnTo>
                  <a:pt x="311" y="13009"/>
                </a:lnTo>
                <a:lnTo>
                  <a:pt x="71" y="8873"/>
                </a:lnTo>
                <a:lnTo>
                  <a:pt x="71" y="8632"/>
                </a:lnTo>
                <a:lnTo>
                  <a:pt x="0" y="8176"/>
                </a:lnTo>
                <a:lnTo>
                  <a:pt x="731" y="7936"/>
                </a:lnTo>
                <a:lnTo>
                  <a:pt x="1561" y="8292"/>
                </a:lnTo>
                <a:lnTo>
                  <a:pt x="2264" y="8152"/>
                </a:lnTo>
                <a:lnTo>
                  <a:pt x="3984" y="7812"/>
                </a:lnTo>
                <a:lnTo>
                  <a:pt x="5649" y="7195"/>
                </a:lnTo>
                <a:lnTo>
                  <a:pt x="7339" y="6712"/>
                </a:lnTo>
                <a:lnTo>
                  <a:pt x="9043" y="6224"/>
                </a:lnTo>
                <a:lnTo>
                  <a:pt x="10767" y="5796"/>
                </a:lnTo>
                <a:lnTo>
                  <a:pt x="12447" y="5238"/>
                </a:lnTo>
                <a:lnTo>
                  <a:pt x="13692" y="4825"/>
                </a:lnTo>
                <a:lnTo>
                  <a:pt x="14870" y="4212"/>
                </a:lnTo>
                <a:lnTo>
                  <a:pt x="16114" y="3798"/>
                </a:lnTo>
                <a:lnTo>
                  <a:pt x="17784" y="3241"/>
                </a:lnTo>
                <a:lnTo>
                  <a:pt x="19463" y="2593"/>
                </a:lnTo>
                <a:lnTo>
                  <a:pt x="21189" y="2324"/>
                </a:lnTo>
                <a:lnTo>
                  <a:pt x="22617" y="2102"/>
                </a:lnTo>
                <a:lnTo>
                  <a:pt x="24114" y="2324"/>
                </a:lnTo>
                <a:lnTo>
                  <a:pt x="25577" y="2324"/>
                </a:lnTo>
                <a:lnTo>
                  <a:pt x="27279" y="2324"/>
                </a:lnTo>
                <a:lnTo>
                  <a:pt x="28989" y="2436"/>
                </a:lnTo>
                <a:lnTo>
                  <a:pt x="30685" y="2324"/>
                </a:lnTo>
                <a:lnTo>
                  <a:pt x="32635" y="2196"/>
                </a:lnTo>
                <a:lnTo>
                  <a:pt x="34563" y="1732"/>
                </a:lnTo>
                <a:lnTo>
                  <a:pt x="36513" y="1604"/>
                </a:lnTo>
                <a:lnTo>
                  <a:pt x="38208" y="1492"/>
                </a:lnTo>
                <a:lnTo>
                  <a:pt x="39924" y="1709"/>
                </a:lnTo>
                <a:lnTo>
                  <a:pt x="41620" y="1604"/>
                </a:lnTo>
                <a:lnTo>
                  <a:pt x="43810" y="1469"/>
                </a:lnTo>
                <a:lnTo>
                  <a:pt x="45985" y="1116"/>
                </a:lnTo>
                <a:lnTo>
                  <a:pt x="48169" y="884"/>
                </a:lnTo>
                <a:lnTo>
                  <a:pt x="50602" y="625"/>
                </a:lnTo>
                <a:lnTo>
                  <a:pt x="53030" y="250"/>
                </a:lnTo>
                <a:lnTo>
                  <a:pt x="55471" y="130"/>
                </a:lnTo>
                <a:lnTo>
                  <a:pt x="58138" y="0"/>
                </a:lnTo>
                <a:lnTo>
                  <a:pt x="60818" y="130"/>
                </a:lnTo>
                <a:lnTo>
                  <a:pt x="63492" y="130"/>
                </a:lnTo>
                <a:lnTo>
                  <a:pt x="231853" y="130"/>
                </a:lnTo>
                <a:lnTo>
                  <a:pt x="234772" y="10"/>
                </a:lnTo>
                <a:lnTo>
                  <a:pt x="237681" y="130"/>
                </a:lnTo>
                <a:lnTo>
                  <a:pt x="240840" y="261"/>
                </a:lnTo>
                <a:lnTo>
                  <a:pt x="243984" y="763"/>
                </a:lnTo>
                <a:lnTo>
                  <a:pt x="247143" y="884"/>
                </a:lnTo>
                <a:lnTo>
                  <a:pt x="250543" y="1014"/>
                </a:lnTo>
                <a:lnTo>
                  <a:pt x="253968" y="660"/>
                </a:lnTo>
                <a:lnTo>
                  <a:pt x="257359" y="884"/>
                </a:lnTo>
                <a:lnTo>
                  <a:pt x="261259" y="1141"/>
                </a:lnTo>
                <a:lnTo>
                  <a:pt x="265118" y="1974"/>
                </a:lnTo>
                <a:lnTo>
                  <a:pt x="269015" y="2324"/>
                </a:lnTo>
                <a:lnTo>
                  <a:pt x="273140" y="2695"/>
                </a:lnTo>
                <a:lnTo>
                  <a:pt x="277298" y="2690"/>
                </a:lnTo>
                <a:lnTo>
                  <a:pt x="281424" y="3044"/>
                </a:lnTo>
                <a:lnTo>
                  <a:pt x="285800" y="3421"/>
                </a:lnTo>
                <a:lnTo>
                  <a:pt x="290146" y="4142"/>
                </a:lnTo>
                <a:lnTo>
                  <a:pt x="294521" y="4518"/>
                </a:lnTo>
                <a:lnTo>
                  <a:pt x="298648" y="4873"/>
                </a:lnTo>
                <a:lnTo>
                  <a:pt x="302806" y="4862"/>
                </a:lnTo>
                <a:lnTo>
                  <a:pt x="306930" y="5238"/>
                </a:lnTo>
                <a:lnTo>
                  <a:pt x="310828" y="5594"/>
                </a:lnTo>
                <a:lnTo>
                  <a:pt x="314686" y="6440"/>
                </a:lnTo>
                <a:lnTo>
                  <a:pt x="318587" y="6712"/>
                </a:lnTo>
                <a:lnTo>
                  <a:pt x="321726" y="6931"/>
                </a:lnTo>
                <a:lnTo>
                  <a:pt x="324895" y="6712"/>
                </a:lnTo>
                <a:lnTo>
                  <a:pt x="328049" y="6712"/>
                </a:lnTo>
                <a:lnTo>
                  <a:pt x="330723" y="6712"/>
                </a:lnTo>
                <a:lnTo>
                  <a:pt x="333397" y="6712"/>
                </a:lnTo>
                <a:lnTo>
                  <a:pt x="336071" y="6712"/>
                </a:lnTo>
                <a:lnTo>
                  <a:pt x="338505" y="6712"/>
                </a:lnTo>
                <a:lnTo>
                  <a:pt x="340939" y="6712"/>
                </a:lnTo>
                <a:lnTo>
                  <a:pt x="343372" y="6712"/>
                </a:lnTo>
                <a:lnTo>
                  <a:pt x="345556" y="6712"/>
                </a:lnTo>
                <a:lnTo>
                  <a:pt x="347738" y="6712"/>
                </a:lnTo>
                <a:lnTo>
                  <a:pt x="349921" y="6712"/>
                </a:lnTo>
                <a:lnTo>
                  <a:pt x="351864" y="6712"/>
                </a:lnTo>
                <a:lnTo>
                  <a:pt x="353806" y="6712"/>
                </a:lnTo>
                <a:lnTo>
                  <a:pt x="355749" y="6712"/>
                </a:lnTo>
                <a:lnTo>
                  <a:pt x="357932" y="6712"/>
                </a:lnTo>
                <a:lnTo>
                  <a:pt x="360115" y="6712"/>
                </a:lnTo>
                <a:lnTo>
                  <a:pt x="362298" y="6712"/>
                </a:lnTo>
                <a:lnTo>
                  <a:pt x="364251" y="6712"/>
                </a:lnTo>
                <a:lnTo>
                  <a:pt x="366205" y="6712"/>
                </a:lnTo>
                <a:lnTo>
                  <a:pt x="368158" y="6712"/>
                </a:lnTo>
                <a:lnTo>
                  <a:pt x="370101" y="6712"/>
                </a:lnTo>
                <a:lnTo>
                  <a:pt x="372044" y="6712"/>
                </a:lnTo>
                <a:lnTo>
                  <a:pt x="373987" y="6712"/>
                </a:lnTo>
                <a:lnTo>
                  <a:pt x="375929" y="6712"/>
                </a:lnTo>
                <a:lnTo>
                  <a:pt x="377872" y="6712"/>
                </a:lnTo>
                <a:lnTo>
                  <a:pt x="379814" y="6712"/>
                </a:lnTo>
                <a:lnTo>
                  <a:pt x="381517" y="6712"/>
                </a:lnTo>
                <a:lnTo>
                  <a:pt x="383220" y="6712"/>
                </a:lnTo>
                <a:lnTo>
                  <a:pt x="384922" y="6712"/>
                </a:lnTo>
                <a:lnTo>
                  <a:pt x="385894" y="6712"/>
                </a:lnTo>
                <a:lnTo>
                  <a:pt x="386865" y="6712"/>
                </a:lnTo>
                <a:lnTo>
                  <a:pt x="387837" y="6712"/>
                </a:lnTo>
                <a:lnTo>
                  <a:pt x="388557" y="6712"/>
                </a:lnTo>
                <a:lnTo>
                  <a:pt x="389277" y="6712"/>
                </a:lnTo>
                <a:lnTo>
                  <a:pt x="389997" y="6712"/>
                </a:lnTo>
                <a:lnTo>
                  <a:pt x="390248" y="6712"/>
                </a:lnTo>
                <a:lnTo>
                  <a:pt x="390499" y="6712"/>
                </a:lnTo>
                <a:lnTo>
                  <a:pt x="390751" y="6712"/>
                </a:lnTo>
                <a:lnTo>
                  <a:pt x="390990" y="6712"/>
                </a:lnTo>
                <a:lnTo>
                  <a:pt x="391231" y="6712"/>
                </a:lnTo>
                <a:lnTo>
                  <a:pt x="391471" y="6712"/>
                </a:lnTo>
                <a:lnTo>
                  <a:pt x="391711" y="6712"/>
                </a:lnTo>
                <a:lnTo>
                  <a:pt x="391951" y="6712"/>
                </a:lnTo>
                <a:lnTo>
                  <a:pt x="392191" y="6712"/>
                </a:lnTo>
                <a:lnTo>
                  <a:pt x="392191" y="6952"/>
                </a:lnTo>
                <a:lnTo>
                  <a:pt x="392191" y="7192"/>
                </a:lnTo>
                <a:lnTo>
                  <a:pt x="392191" y="7432"/>
                </a:lnTo>
                <a:lnTo>
                  <a:pt x="392191" y="7672"/>
                </a:lnTo>
                <a:lnTo>
                  <a:pt x="392191" y="7912"/>
                </a:lnTo>
                <a:lnTo>
                  <a:pt x="392191" y="8152"/>
                </a:lnTo>
                <a:lnTo>
                  <a:pt x="392191" y="8392"/>
                </a:lnTo>
                <a:lnTo>
                  <a:pt x="392191" y="8632"/>
                </a:lnTo>
                <a:lnTo>
                  <a:pt x="392191" y="8873"/>
                </a:lnTo>
                <a:lnTo>
                  <a:pt x="391460" y="9124"/>
                </a:lnTo>
                <a:lnTo>
                  <a:pt x="390750" y="9509"/>
                </a:lnTo>
                <a:lnTo>
                  <a:pt x="389997" y="9625"/>
                </a:lnTo>
                <a:lnTo>
                  <a:pt x="387595" y="10000"/>
                </a:lnTo>
                <a:lnTo>
                  <a:pt x="385125" y="9947"/>
                </a:lnTo>
                <a:lnTo>
                  <a:pt x="382729" y="10346"/>
                </a:lnTo>
                <a:lnTo>
                  <a:pt x="379297" y="10918"/>
                </a:lnTo>
                <a:lnTo>
                  <a:pt x="372513" y="1254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24472" y="6273065"/>
            <a:ext cx="18497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525" spc="-7" baseline="2364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525" spc="-240" baseline="23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6514" y="913485"/>
            <a:ext cx="4072254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5" dirty="0"/>
              <a:t>Case Study:</a:t>
            </a:r>
            <a:r>
              <a:rPr sz="3500" spc="-85" dirty="0"/>
              <a:t> </a:t>
            </a:r>
            <a:r>
              <a:rPr sz="3500" spc="5" dirty="0"/>
              <a:t>ResNet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5570550" y="961010"/>
            <a:ext cx="4702810" cy="7410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585"/>
              </a:spcBef>
            </a:pPr>
            <a:r>
              <a:rPr sz="1650" i="1" spc="-10" dirty="0">
                <a:latin typeface="Arial"/>
                <a:cs typeface="Arial"/>
              </a:rPr>
              <a:t>[He et al.,</a:t>
            </a:r>
            <a:r>
              <a:rPr sz="1650" i="1" spc="-5" dirty="0">
                <a:latin typeface="Arial"/>
                <a:cs typeface="Arial"/>
              </a:rPr>
              <a:t> </a:t>
            </a:r>
            <a:r>
              <a:rPr sz="1650" i="1" spc="-10" dirty="0">
                <a:latin typeface="Arial"/>
                <a:cs typeface="Arial"/>
              </a:rPr>
              <a:t>2015]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100" dirty="0">
                <a:solidFill>
                  <a:srgbClr val="0000FF"/>
                </a:solidFill>
                <a:latin typeface="Arial"/>
                <a:cs typeface="Arial"/>
              </a:rPr>
              <a:t>ILSVRC 2015 winner (3.6% top </a:t>
            </a:r>
            <a:r>
              <a:rPr sz="2100" spc="5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100" spc="-5" dirty="0">
                <a:solidFill>
                  <a:srgbClr val="0000FF"/>
                </a:solidFill>
                <a:latin typeface="Arial"/>
                <a:cs typeface="Arial"/>
              </a:rPr>
              <a:t> error)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430" y="1833930"/>
            <a:ext cx="6891009" cy="3868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2842" y="1828339"/>
            <a:ext cx="6902450" cy="3879850"/>
          </a:xfrm>
          <a:custGeom>
            <a:avLst/>
            <a:gdLst/>
            <a:ahLst/>
            <a:cxnLst/>
            <a:rect l="l" t="t" r="r" b="b"/>
            <a:pathLst>
              <a:path w="6902450" h="3879850">
                <a:moveTo>
                  <a:pt x="0" y="0"/>
                </a:moveTo>
                <a:lnTo>
                  <a:pt x="6902173" y="0"/>
                </a:lnTo>
                <a:lnTo>
                  <a:pt x="6902173" y="3879228"/>
                </a:lnTo>
                <a:lnTo>
                  <a:pt x="0" y="3879228"/>
                </a:lnTo>
                <a:lnTo>
                  <a:pt x="0" y="0"/>
                </a:lnTo>
                <a:close/>
              </a:path>
            </a:pathLst>
          </a:custGeom>
          <a:ln w="1117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82978" y="5754292"/>
            <a:ext cx="4196715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5" dirty="0">
                <a:latin typeface="Arial"/>
                <a:cs typeface="Arial"/>
              </a:rPr>
              <a:t>(slide from </a:t>
            </a:r>
            <a:r>
              <a:rPr sz="1650" spc="-10" dirty="0">
                <a:latin typeface="Arial"/>
                <a:cs typeface="Arial"/>
              </a:rPr>
              <a:t>Kaiming He’s </a:t>
            </a:r>
            <a:r>
              <a:rPr sz="1650" spc="-5" dirty="0">
                <a:latin typeface="Arial"/>
                <a:cs typeface="Arial"/>
              </a:rPr>
              <a:t>recent</a:t>
            </a:r>
            <a:r>
              <a:rPr sz="1650" spc="-30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presentation)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59776" y="1911085"/>
            <a:ext cx="2498725" cy="26162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80"/>
              </a:spcBef>
            </a:pPr>
            <a:r>
              <a:rPr sz="2100" dirty="0">
                <a:latin typeface="Arial"/>
                <a:cs typeface="Arial"/>
              </a:rPr>
              <a:t>2-3 weeks of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training  on </a:t>
            </a:r>
            <a:r>
              <a:rPr sz="2100" spc="5" dirty="0">
                <a:latin typeface="Arial"/>
                <a:cs typeface="Arial"/>
              </a:rPr>
              <a:t>8 GPU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machine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 marR="198120">
              <a:lnSpc>
                <a:spcPct val="101299"/>
              </a:lnSpc>
            </a:pPr>
            <a:r>
              <a:rPr sz="2100" dirty="0">
                <a:latin typeface="Arial"/>
                <a:cs typeface="Arial"/>
              </a:rPr>
              <a:t>at runtime: faster  than </a:t>
            </a:r>
            <a:r>
              <a:rPr sz="2100" spc="5" dirty="0">
                <a:latin typeface="Arial"/>
                <a:cs typeface="Arial"/>
              </a:rPr>
              <a:t>a </a:t>
            </a:r>
            <a:r>
              <a:rPr sz="2100" dirty="0">
                <a:latin typeface="Arial"/>
                <a:cs typeface="Arial"/>
              </a:rPr>
              <a:t>VGGNet!  </a:t>
            </a:r>
            <a:r>
              <a:rPr sz="2100" spc="5" dirty="0">
                <a:latin typeface="Arial"/>
                <a:cs typeface="Arial"/>
              </a:rPr>
              <a:t>(even </a:t>
            </a:r>
            <a:r>
              <a:rPr sz="2100" dirty="0">
                <a:latin typeface="Arial"/>
                <a:cs typeface="Arial"/>
              </a:rPr>
              <a:t>though it</a:t>
            </a:r>
            <a:r>
              <a:rPr sz="2100" spc="-9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has  8x </a:t>
            </a:r>
            <a:r>
              <a:rPr sz="2100" spc="5" dirty="0">
                <a:latin typeface="Arial"/>
                <a:cs typeface="Arial"/>
              </a:rPr>
              <a:t>more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layers)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73499" y="2953667"/>
            <a:ext cx="463830" cy="54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58259" y="2352206"/>
            <a:ext cx="188595" cy="2762885"/>
          </a:xfrm>
          <a:custGeom>
            <a:avLst/>
            <a:gdLst/>
            <a:ahLst/>
            <a:cxnLst/>
            <a:rect l="l" t="t" r="r" b="b"/>
            <a:pathLst>
              <a:path w="188595" h="2762885">
                <a:moveTo>
                  <a:pt x="0" y="20429"/>
                </a:moveTo>
                <a:lnTo>
                  <a:pt x="3148" y="11740"/>
                </a:lnTo>
                <a:lnTo>
                  <a:pt x="4354" y="7297"/>
                </a:lnTo>
                <a:lnTo>
                  <a:pt x="4600" y="6392"/>
                </a:lnTo>
                <a:lnTo>
                  <a:pt x="4354" y="5358"/>
                </a:lnTo>
                <a:lnTo>
                  <a:pt x="4354" y="4386"/>
                </a:lnTo>
                <a:lnTo>
                  <a:pt x="4354" y="3654"/>
                </a:lnTo>
                <a:lnTo>
                  <a:pt x="4354" y="0"/>
                </a:lnTo>
                <a:lnTo>
                  <a:pt x="4354" y="251"/>
                </a:lnTo>
                <a:lnTo>
                  <a:pt x="4354" y="502"/>
                </a:lnTo>
                <a:lnTo>
                  <a:pt x="4354" y="748"/>
                </a:lnTo>
                <a:lnTo>
                  <a:pt x="4354" y="1961"/>
                </a:lnTo>
                <a:lnTo>
                  <a:pt x="4088" y="3235"/>
                </a:lnTo>
                <a:lnTo>
                  <a:pt x="4354" y="4386"/>
                </a:lnTo>
                <a:lnTo>
                  <a:pt x="4819" y="6392"/>
                </a:lnTo>
                <a:lnTo>
                  <a:pt x="5743" y="8303"/>
                </a:lnTo>
                <a:lnTo>
                  <a:pt x="6548" y="10214"/>
                </a:lnTo>
                <a:lnTo>
                  <a:pt x="7686" y="12919"/>
                </a:lnTo>
                <a:lnTo>
                  <a:pt x="8914" y="15590"/>
                </a:lnTo>
                <a:lnTo>
                  <a:pt x="10183" y="18233"/>
                </a:lnTo>
                <a:lnTo>
                  <a:pt x="11828" y="21670"/>
                </a:lnTo>
                <a:lnTo>
                  <a:pt x="13716" y="24989"/>
                </a:lnTo>
                <a:lnTo>
                  <a:pt x="15290" y="28454"/>
                </a:lnTo>
                <a:lnTo>
                  <a:pt x="17362" y="33008"/>
                </a:lnTo>
                <a:lnTo>
                  <a:pt x="19374" y="37612"/>
                </a:lnTo>
                <a:lnTo>
                  <a:pt x="21118" y="42301"/>
                </a:lnTo>
                <a:lnTo>
                  <a:pt x="23259" y="48056"/>
                </a:lnTo>
                <a:lnTo>
                  <a:pt x="24865" y="54008"/>
                </a:lnTo>
                <a:lnTo>
                  <a:pt x="26947" y="59786"/>
                </a:lnTo>
                <a:lnTo>
                  <a:pt x="29241" y="66156"/>
                </a:lnTo>
                <a:lnTo>
                  <a:pt x="31934" y="72381"/>
                </a:lnTo>
                <a:lnTo>
                  <a:pt x="34248" y="78746"/>
                </a:lnTo>
                <a:lnTo>
                  <a:pt x="36791" y="85736"/>
                </a:lnTo>
                <a:lnTo>
                  <a:pt x="39198" y="92788"/>
                </a:lnTo>
                <a:lnTo>
                  <a:pt x="41517" y="99863"/>
                </a:lnTo>
                <a:lnTo>
                  <a:pt x="44055" y="107608"/>
                </a:lnTo>
                <a:lnTo>
                  <a:pt x="46239" y="115476"/>
                </a:lnTo>
                <a:lnTo>
                  <a:pt x="48818" y="123209"/>
                </a:lnTo>
                <a:lnTo>
                  <a:pt x="51347" y="130787"/>
                </a:lnTo>
                <a:lnTo>
                  <a:pt x="54136" y="138280"/>
                </a:lnTo>
                <a:lnTo>
                  <a:pt x="56840" y="145802"/>
                </a:lnTo>
                <a:lnTo>
                  <a:pt x="59033" y="151806"/>
                </a:lnTo>
                <a:lnTo>
                  <a:pt x="61253" y="157801"/>
                </a:lnTo>
                <a:lnTo>
                  <a:pt x="63452" y="163804"/>
                </a:lnTo>
                <a:lnTo>
                  <a:pt x="65582" y="169830"/>
                </a:lnTo>
                <a:lnTo>
                  <a:pt x="68157" y="177312"/>
                </a:lnTo>
                <a:lnTo>
                  <a:pt x="70419" y="184901"/>
                </a:lnTo>
                <a:lnTo>
                  <a:pt x="72883" y="192422"/>
                </a:lnTo>
                <a:lnTo>
                  <a:pt x="75276" y="199726"/>
                </a:lnTo>
                <a:lnTo>
                  <a:pt x="78147" y="206890"/>
                </a:lnTo>
                <a:lnTo>
                  <a:pt x="80152" y="214294"/>
                </a:lnTo>
                <a:lnTo>
                  <a:pt x="82032" y="221234"/>
                </a:lnTo>
                <a:lnTo>
                  <a:pt x="83007" y="228415"/>
                </a:lnTo>
                <a:lnTo>
                  <a:pt x="84540" y="235444"/>
                </a:lnTo>
                <a:lnTo>
                  <a:pt x="85921" y="241781"/>
                </a:lnTo>
                <a:lnTo>
                  <a:pt x="87552" y="248062"/>
                </a:lnTo>
                <a:lnTo>
                  <a:pt x="88895" y="254404"/>
                </a:lnTo>
                <a:lnTo>
                  <a:pt x="90226" y="260691"/>
                </a:lnTo>
                <a:lnTo>
                  <a:pt x="91506" y="266994"/>
                </a:lnTo>
                <a:lnTo>
                  <a:pt x="92561" y="273331"/>
                </a:lnTo>
                <a:lnTo>
                  <a:pt x="93448" y="278651"/>
                </a:lnTo>
                <a:lnTo>
                  <a:pt x="93963" y="284032"/>
                </a:lnTo>
                <a:lnTo>
                  <a:pt x="94723" y="289374"/>
                </a:lnTo>
                <a:lnTo>
                  <a:pt x="95414" y="294236"/>
                </a:lnTo>
                <a:lnTo>
                  <a:pt x="96185" y="299086"/>
                </a:lnTo>
                <a:lnTo>
                  <a:pt x="96916" y="303942"/>
                </a:lnTo>
                <a:lnTo>
                  <a:pt x="97648" y="308798"/>
                </a:lnTo>
                <a:lnTo>
                  <a:pt x="98466" y="313648"/>
                </a:lnTo>
                <a:lnTo>
                  <a:pt x="99110" y="318515"/>
                </a:lnTo>
                <a:lnTo>
                  <a:pt x="99688" y="322880"/>
                </a:lnTo>
                <a:lnTo>
                  <a:pt x="100070" y="327272"/>
                </a:lnTo>
                <a:lnTo>
                  <a:pt x="100584" y="331642"/>
                </a:lnTo>
                <a:lnTo>
                  <a:pt x="101041" y="335531"/>
                </a:lnTo>
                <a:lnTo>
                  <a:pt x="101539" y="339415"/>
                </a:lnTo>
                <a:lnTo>
                  <a:pt x="102024" y="343298"/>
                </a:lnTo>
                <a:lnTo>
                  <a:pt x="102510" y="347199"/>
                </a:lnTo>
                <a:lnTo>
                  <a:pt x="102979" y="351094"/>
                </a:lnTo>
                <a:lnTo>
                  <a:pt x="103498" y="354988"/>
                </a:lnTo>
                <a:lnTo>
                  <a:pt x="103950" y="358386"/>
                </a:lnTo>
                <a:lnTo>
                  <a:pt x="104453" y="361778"/>
                </a:lnTo>
                <a:lnTo>
                  <a:pt x="104938" y="365170"/>
                </a:lnTo>
                <a:lnTo>
                  <a:pt x="105425" y="368578"/>
                </a:lnTo>
                <a:lnTo>
                  <a:pt x="105972" y="371976"/>
                </a:lnTo>
                <a:lnTo>
                  <a:pt x="106412" y="375385"/>
                </a:lnTo>
                <a:lnTo>
                  <a:pt x="106943" y="379509"/>
                </a:lnTo>
                <a:lnTo>
                  <a:pt x="107367" y="383638"/>
                </a:lnTo>
                <a:lnTo>
                  <a:pt x="107852" y="387762"/>
                </a:lnTo>
                <a:lnTo>
                  <a:pt x="108339" y="391903"/>
                </a:lnTo>
                <a:lnTo>
                  <a:pt x="108839" y="396038"/>
                </a:lnTo>
                <a:lnTo>
                  <a:pt x="109325" y="400173"/>
                </a:lnTo>
                <a:lnTo>
                  <a:pt x="109811" y="404297"/>
                </a:lnTo>
                <a:lnTo>
                  <a:pt x="110282" y="408426"/>
                </a:lnTo>
                <a:lnTo>
                  <a:pt x="110766" y="412550"/>
                </a:lnTo>
                <a:lnTo>
                  <a:pt x="111253" y="416685"/>
                </a:lnTo>
                <a:lnTo>
                  <a:pt x="111753" y="420821"/>
                </a:lnTo>
                <a:lnTo>
                  <a:pt x="112240" y="424961"/>
                </a:lnTo>
                <a:lnTo>
                  <a:pt x="112725" y="429085"/>
                </a:lnTo>
                <a:lnTo>
                  <a:pt x="113334" y="433198"/>
                </a:lnTo>
                <a:lnTo>
                  <a:pt x="113680" y="437333"/>
                </a:lnTo>
                <a:lnTo>
                  <a:pt x="114066" y="441943"/>
                </a:lnTo>
                <a:lnTo>
                  <a:pt x="114194" y="446570"/>
                </a:lnTo>
                <a:lnTo>
                  <a:pt x="114433" y="451186"/>
                </a:lnTo>
                <a:lnTo>
                  <a:pt x="114685" y="456042"/>
                </a:lnTo>
                <a:lnTo>
                  <a:pt x="115034" y="460898"/>
                </a:lnTo>
                <a:lnTo>
                  <a:pt x="115154" y="465754"/>
                </a:lnTo>
                <a:lnTo>
                  <a:pt x="115274" y="470610"/>
                </a:lnTo>
                <a:lnTo>
                  <a:pt x="115154" y="475471"/>
                </a:lnTo>
                <a:lnTo>
                  <a:pt x="115154" y="480327"/>
                </a:lnTo>
                <a:lnTo>
                  <a:pt x="115154" y="1120271"/>
                </a:lnTo>
                <a:lnTo>
                  <a:pt x="115171" y="1127924"/>
                </a:lnTo>
                <a:lnTo>
                  <a:pt x="115199" y="1135579"/>
                </a:lnTo>
                <a:lnTo>
                  <a:pt x="115205" y="1143234"/>
                </a:lnTo>
                <a:lnTo>
                  <a:pt x="115154" y="1150887"/>
                </a:lnTo>
                <a:lnTo>
                  <a:pt x="113389" y="1195369"/>
                </a:lnTo>
                <a:lnTo>
                  <a:pt x="112776" y="1202659"/>
                </a:lnTo>
                <a:lnTo>
                  <a:pt x="112240" y="1209952"/>
                </a:lnTo>
                <a:lnTo>
                  <a:pt x="111841" y="1217055"/>
                </a:lnTo>
                <a:lnTo>
                  <a:pt x="111506" y="1224163"/>
                </a:lnTo>
                <a:lnTo>
                  <a:pt x="111169" y="1231270"/>
                </a:lnTo>
                <a:lnTo>
                  <a:pt x="110766" y="1238373"/>
                </a:lnTo>
                <a:lnTo>
                  <a:pt x="110253" y="1245481"/>
                </a:lnTo>
                <a:lnTo>
                  <a:pt x="109673" y="1252583"/>
                </a:lnTo>
                <a:lnTo>
                  <a:pt x="109092" y="1259686"/>
                </a:lnTo>
                <a:lnTo>
                  <a:pt x="108573" y="1266794"/>
                </a:lnTo>
                <a:lnTo>
                  <a:pt x="108168" y="1273535"/>
                </a:lnTo>
                <a:lnTo>
                  <a:pt x="107816" y="1280281"/>
                </a:lnTo>
                <a:lnTo>
                  <a:pt x="107482" y="1287027"/>
                </a:lnTo>
                <a:lnTo>
                  <a:pt x="107132" y="1293772"/>
                </a:lnTo>
                <a:lnTo>
                  <a:pt x="106769" y="1300330"/>
                </a:lnTo>
                <a:lnTo>
                  <a:pt x="106400" y="1306887"/>
                </a:lnTo>
                <a:lnTo>
                  <a:pt x="106029" y="1313442"/>
                </a:lnTo>
                <a:lnTo>
                  <a:pt x="105659" y="1319997"/>
                </a:lnTo>
                <a:lnTo>
                  <a:pt x="103440" y="1358256"/>
                </a:lnTo>
                <a:lnTo>
                  <a:pt x="103065" y="1364632"/>
                </a:lnTo>
                <a:lnTo>
                  <a:pt x="102744" y="1371010"/>
                </a:lnTo>
                <a:lnTo>
                  <a:pt x="102390" y="1379028"/>
                </a:lnTo>
                <a:lnTo>
                  <a:pt x="102144" y="1387053"/>
                </a:lnTo>
                <a:lnTo>
                  <a:pt x="102024" y="1395077"/>
                </a:lnTo>
                <a:lnTo>
                  <a:pt x="101904" y="1403085"/>
                </a:lnTo>
                <a:lnTo>
                  <a:pt x="102024" y="1411098"/>
                </a:lnTo>
                <a:lnTo>
                  <a:pt x="102024" y="1419111"/>
                </a:lnTo>
                <a:lnTo>
                  <a:pt x="102024" y="1426890"/>
                </a:lnTo>
                <a:lnTo>
                  <a:pt x="102024" y="1473790"/>
                </a:lnTo>
                <a:lnTo>
                  <a:pt x="101782" y="1481820"/>
                </a:lnTo>
                <a:lnTo>
                  <a:pt x="102024" y="1489833"/>
                </a:lnTo>
                <a:lnTo>
                  <a:pt x="102273" y="1498103"/>
                </a:lnTo>
                <a:lnTo>
                  <a:pt x="103121" y="1506351"/>
                </a:lnTo>
                <a:lnTo>
                  <a:pt x="103498" y="1514621"/>
                </a:lnTo>
                <a:lnTo>
                  <a:pt x="103852" y="1522383"/>
                </a:lnTo>
                <a:lnTo>
                  <a:pt x="103864" y="1530167"/>
                </a:lnTo>
                <a:lnTo>
                  <a:pt x="104218" y="1537929"/>
                </a:lnTo>
                <a:lnTo>
                  <a:pt x="104584" y="1545959"/>
                </a:lnTo>
                <a:lnTo>
                  <a:pt x="105414" y="1553966"/>
                </a:lnTo>
                <a:lnTo>
                  <a:pt x="105659" y="1561996"/>
                </a:lnTo>
                <a:lnTo>
                  <a:pt x="105894" y="1569758"/>
                </a:lnTo>
                <a:lnTo>
                  <a:pt x="105531" y="1577542"/>
                </a:lnTo>
                <a:lnTo>
                  <a:pt x="105659" y="1585310"/>
                </a:lnTo>
                <a:lnTo>
                  <a:pt x="105782" y="1592842"/>
                </a:lnTo>
                <a:lnTo>
                  <a:pt x="106170" y="1600369"/>
                </a:lnTo>
                <a:lnTo>
                  <a:pt x="106412" y="1607902"/>
                </a:lnTo>
                <a:lnTo>
                  <a:pt x="106661" y="1615669"/>
                </a:lnTo>
                <a:lnTo>
                  <a:pt x="107012" y="1623442"/>
                </a:lnTo>
                <a:lnTo>
                  <a:pt x="107132" y="1631215"/>
                </a:lnTo>
                <a:lnTo>
                  <a:pt x="107252" y="1638993"/>
                </a:lnTo>
                <a:lnTo>
                  <a:pt x="107014" y="1646778"/>
                </a:lnTo>
                <a:lnTo>
                  <a:pt x="107132" y="1654562"/>
                </a:lnTo>
                <a:lnTo>
                  <a:pt x="107254" y="1662569"/>
                </a:lnTo>
                <a:lnTo>
                  <a:pt x="107481" y="1670588"/>
                </a:lnTo>
                <a:lnTo>
                  <a:pt x="107852" y="1678590"/>
                </a:lnTo>
                <a:lnTo>
                  <a:pt x="108213" y="1686380"/>
                </a:lnTo>
                <a:lnTo>
                  <a:pt x="108847" y="1694153"/>
                </a:lnTo>
                <a:lnTo>
                  <a:pt x="109325" y="1701937"/>
                </a:lnTo>
                <a:lnTo>
                  <a:pt x="109818" y="1709944"/>
                </a:lnTo>
                <a:lnTo>
                  <a:pt x="110266" y="1717957"/>
                </a:lnTo>
                <a:lnTo>
                  <a:pt x="110766" y="1725971"/>
                </a:lnTo>
                <a:lnTo>
                  <a:pt x="111237" y="1733503"/>
                </a:lnTo>
                <a:lnTo>
                  <a:pt x="111754" y="1741030"/>
                </a:lnTo>
                <a:lnTo>
                  <a:pt x="112240" y="1748563"/>
                </a:lnTo>
                <a:lnTo>
                  <a:pt x="112725" y="1756090"/>
                </a:lnTo>
                <a:lnTo>
                  <a:pt x="113315" y="1763617"/>
                </a:lnTo>
                <a:lnTo>
                  <a:pt x="113680" y="1771155"/>
                </a:lnTo>
                <a:lnTo>
                  <a:pt x="114046" y="1778677"/>
                </a:lnTo>
                <a:lnTo>
                  <a:pt x="114308" y="1786215"/>
                </a:lnTo>
                <a:lnTo>
                  <a:pt x="114433" y="1793747"/>
                </a:lnTo>
                <a:lnTo>
                  <a:pt x="114559" y="1801286"/>
                </a:lnTo>
                <a:lnTo>
                  <a:pt x="114313" y="1808830"/>
                </a:lnTo>
                <a:lnTo>
                  <a:pt x="114433" y="1816368"/>
                </a:lnTo>
                <a:lnTo>
                  <a:pt x="114554" y="1823906"/>
                </a:lnTo>
                <a:lnTo>
                  <a:pt x="115032" y="1831433"/>
                </a:lnTo>
                <a:lnTo>
                  <a:pt x="115154" y="1838966"/>
                </a:lnTo>
                <a:lnTo>
                  <a:pt x="115272" y="1846241"/>
                </a:lnTo>
                <a:lnTo>
                  <a:pt x="115154" y="1853522"/>
                </a:lnTo>
                <a:lnTo>
                  <a:pt x="115154" y="1860803"/>
                </a:lnTo>
                <a:lnTo>
                  <a:pt x="115154" y="1958253"/>
                </a:lnTo>
                <a:lnTo>
                  <a:pt x="115036" y="1966026"/>
                </a:lnTo>
                <a:lnTo>
                  <a:pt x="115154" y="1973793"/>
                </a:lnTo>
                <a:lnTo>
                  <a:pt x="115276" y="1981817"/>
                </a:lnTo>
                <a:lnTo>
                  <a:pt x="115634" y="1989842"/>
                </a:lnTo>
                <a:lnTo>
                  <a:pt x="115874" y="1997860"/>
                </a:lnTo>
                <a:lnTo>
                  <a:pt x="116114" y="2005874"/>
                </a:lnTo>
                <a:lnTo>
                  <a:pt x="116234" y="2013887"/>
                </a:lnTo>
                <a:lnTo>
                  <a:pt x="116594" y="2021894"/>
                </a:lnTo>
                <a:lnTo>
                  <a:pt x="116966" y="2030159"/>
                </a:lnTo>
                <a:lnTo>
                  <a:pt x="117589" y="2038418"/>
                </a:lnTo>
                <a:lnTo>
                  <a:pt x="118068" y="2046677"/>
                </a:lnTo>
                <a:lnTo>
                  <a:pt x="118397" y="2053058"/>
                </a:lnTo>
                <a:lnTo>
                  <a:pt x="118697" y="2059440"/>
                </a:lnTo>
                <a:lnTo>
                  <a:pt x="119043" y="2065818"/>
                </a:lnTo>
                <a:lnTo>
                  <a:pt x="119508" y="2072186"/>
                </a:lnTo>
                <a:lnTo>
                  <a:pt x="120226" y="2080468"/>
                </a:lnTo>
                <a:lnTo>
                  <a:pt x="121531" y="2088699"/>
                </a:lnTo>
                <a:lnTo>
                  <a:pt x="122423" y="2096969"/>
                </a:lnTo>
                <a:lnTo>
                  <a:pt x="123233" y="2104491"/>
                </a:lnTo>
                <a:lnTo>
                  <a:pt x="123767" y="2112046"/>
                </a:lnTo>
                <a:lnTo>
                  <a:pt x="124616" y="2119561"/>
                </a:lnTo>
                <a:lnTo>
                  <a:pt x="125469" y="2127105"/>
                </a:lnTo>
                <a:lnTo>
                  <a:pt x="126619" y="2134615"/>
                </a:lnTo>
                <a:lnTo>
                  <a:pt x="127530" y="2142154"/>
                </a:lnTo>
                <a:lnTo>
                  <a:pt x="128322" y="2148708"/>
                </a:lnTo>
                <a:lnTo>
                  <a:pt x="128966" y="2155280"/>
                </a:lnTo>
                <a:lnTo>
                  <a:pt x="129724" y="2161835"/>
                </a:lnTo>
                <a:lnTo>
                  <a:pt x="130428" y="2167914"/>
                </a:lnTo>
                <a:lnTo>
                  <a:pt x="131344" y="2173977"/>
                </a:lnTo>
                <a:lnTo>
                  <a:pt x="131918" y="2180068"/>
                </a:lnTo>
                <a:lnTo>
                  <a:pt x="132556" y="2186858"/>
                </a:lnTo>
                <a:lnTo>
                  <a:pt x="133114" y="2193658"/>
                </a:lnTo>
                <a:lnTo>
                  <a:pt x="133358" y="2200470"/>
                </a:lnTo>
                <a:lnTo>
                  <a:pt x="133594" y="2207019"/>
                </a:lnTo>
                <a:lnTo>
                  <a:pt x="133358" y="2213585"/>
                </a:lnTo>
                <a:lnTo>
                  <a:pt x="133358" y="2220145"/>
                </a:lnTo>
                <a:lnTo>
                  <a:pt x="133358" y="2227197"/>
                </a:lnTo>
                <a:lnTo>
                  <a:pt x="133358" y="2308595"/>
                </a:lnTo>
                <a:lnTo>
                  <a:pt x="133732" y="2314686"/>
                </a:lnTo>
                <a:lnTo>
                  <a:pt x="133358" y="2320731"/>
                </a:lnTo>
                <a:lnTo>
                  <a:pt x="133012" y="2326342"/>
                </a:lnTo>
                <a:lnTo>
                  <a:pt x="131719" y="2331889"/>
                </a:lnTo>
                <a:lnTo>
                  <a:pt x="131197" y="2337495"/>
                </a:lnTo>
                <a:lnTo>
                  <a:pt x="130748" y="2342333"/>
                </a:lnTo>
                <a:lnTo>
                  <a:pt x="130703" y="2347209"/>
                </a:lnTo>
                <a:lnTo>
                  <a:pt x="130444" y="2352065"/>
                </a:lnTo>
                <a:lnTo>
                  <a:pt x="130212" y="2356442"/>
                </a:lnTo>
                <a:lnTo>
                  <a:pt x="129994" y="2360820"/>
                </a:lnTo>
                <a:lnTo>
                  <a:pt x="129724" y="2365195"/>
                </a:lnTo>
                <a:lnTo>
                  <a:pt x="129514" y="2368602"/>
                </a:lnTo>
                <a:lnTo>
                  <a:pt x="129258" y="2372007"/>
                </a:lnTo>
                <a:lnTo>
                  <a:pt x="129004" y="2375410"/>
                </a:lnTo>
                <a:lnTo>
                  <a:pt x="128767" y="2378566"/>
                </a:lnTo>
                <a:lnTo>
                  <a:pt x="128376" y="2381714"/>
                </a:lnTo>
                <a:lnTo>
                  <a:pt x="128251" y="2384873"/>
                </a:lnTo>
                <a:lnTo>
                  <a:pt x="128125" y="2388022"/>
                </a:lnTo>
                <a:lnTo>
                  <a:pt x="128381" y="2391187"/>
                </a:lnTo>
                <a:lnTo>
                  <a:pt x="128251" y="2394336"/>
                </a:lnTo>
                <a:lnTo>
                  <a:pt x="128140" y="2397015"/>
                </a:lnTo>
                <a:lnTo>
                  <a:pt x="127656" y="2399678"/>
                </a:lnTo>
                <a:lnTo>
                  <a:pt x="127530" y="2402357"/>
                </a:lnTo>
                <a:lnTo>
                  <a:pt x="127416" y="2404786"/>
                </a:lnTo>
                <a:lnTo>
                  <a:pt x="127530" y="2407225"/>
                </a:lnTo>
                <a:lnTo>
                  <a:pt x="127530" y="2409659"/>
                </a:lnTo>
                <a:lnTo>
                  <a:pt x="127530" y="2453391"/>
                </a:lnTo>
                <a:lnTo>
                  <a:pt x="127428" y="2458490"/>
                </a:lnTo>
                <a:lnTo>
                  <a:pt x="127530" y="2463585"/>
                </a:lnTo>
                <a:lnTo>
                  <a:pt x="127668" y="2470398"/>
                </a:lnTo>
                <a:lnTo>
                  <a:pt x="127663" y="2477236"/>
                </a:lnTo>
                <a:lnTo>
                  <a:pt x="128251" y="2484016"/>
                </a:lnTo>
                <a:lnTo>
                  <a:pt x="128885" y="2491326"/>
                </a:lnTo>
                <a:lnTo>
                  <a:pt x="130464" y="2498551"/>
                </a:lnTo>
                <a:lnTo>
                  <a:pt x="131197" y="2505855"/>
                </a:lnTo>
                <a:lnTo>
                  <a:pt x="131927" y="2513121"/>
                </a:lnTo>
                <a:lnTo>
                  <a:pt x="132376" y="2520429"/>
                </a:lnTo>
                <a:lnTo>
                  <a:pt x="132638" y="2527727"/>
                </a:lnTo>
                <a:lnTo>
                  <a:pt x="132856" y="2533798"/>
                </a:lnTo>
                <a:lnTo>
                  <a:pt x="132638" y="2539885"/>
                </a:lnTo>
                <a:lnTo>
                  <a:pt x="132638" y="2545964"/>
                </a:lnTo>
                <a:lnTo>
                  <a:pt x="132638" y="2634391"/>
                </a:lnTo>
                <a:lnTo>
                  <a:pt x="132362" y="2637580"/>
                </a:lnTo>
                <a:lnTo>
                  <a:pt x="132638" y="2640721"/>
                </a:lnTo>
                <a:lnTo>
                  <a:pt x="132853" y="2643168"/>
                </a:lnTo>
                <a:lnTo>
                  <a:pt x="133744" y="2645548"/>
                </a:lnTo>
                <a:lnTo>
                  <a:pt x="134112" y="2647989"/>
                </a:lnTo>
                <a:lnTo>
                  <a:pt x="134475" y="2650405"/>
                </a:lnTo>
                <a:lnTo>
                  <a:pt x="134603" y="2652856"/>
                </a:lnTo>
                <a:lnTo>
                  <a:pt x="134832" y="2655291"/>
                </a:lnTo>
                <a:lnTo>
                  <a:pt x="135083" y="2657964"/>
                </a:lnTo>
                <a:lnTo>
                  <a:pt x="135312" y="2660639"/>
                </a:lnTo>
                <a:lnTo>
                  <a:pt x="135552" y="2663312"/>
                </a:lnTo>
                <a:lnTo>
                  <a:pt x="135792" y="2665987"/>
                </a:lnTo>
                <a:lnTo>
                  <a:pt x="136027" y="2668661"/>
                </a:lnTo>
                <a:lnTo>
                  <a:pt x="136272" y="2671335"/>
                </a:lnTo>
                <a:lnTo>
                  <a:pt x="136518" y="2673998"/>
                </a:lnTo>
                <a:lnTo>
                  <a:pt x="136872" y="2676655"/>
                </a:lnTo>
                <a:lnTo>
                  <a:pt x="137026" y="2679324"/>
                </a:lnTo>
                <a:lnTo>
                  <a:pt x="137123" y="2681021"/>
                </a:lnTo>
                <a:lnTo>
                  <a:pt x="137026" y="2682729"/>
                </a:lnTo>
                <a:lnTo>
                  <a:pt x="137026" y="2684431"/>
                </a:lnTo>
                <a:lnTo>
                  <a:pt x="137026" y="2686134"/>
                </a:lnTo>
                <a:lnTo>
                  <a:pt x="137026" y="2687836"/>
                </a:lnTo>
                <a:lnTo>
                  <a:pt x="137026" y="2689539"/>
                </a:lnTo>
                <a:lnTo>
                  <a:pt x="137026" y="2691242"/>
                </a:lnTo>
                <a:lnTo>
                  <a:pt x="137026" y="2692944"/>
                </a:lnTo>
                <a:lnTo>
                  <a:pt x="137026" y="2694647"/>
                </a:lnTo>
                <a:lnTo>
                  <a:pt x="137026" y="2696349"/>
                </a:lnTo>
                <a:lnTo>
                  <a:pt x="137026" y="2698052"/>
                </a:lnTo>
                <a:lnTo>
                  <a:pt x="137026" y="2699755"/>
                </a:lnTo>
                <a:lnTo>
                  <a:pt x="137026" y="2701206"/>
                </a:lnTo>
                <a:lnTo>
                  <a:pt x="137026" y="2702657"/>
                </a:lnTo>
                <a:lnTo>
                  <a:pt x="137026" y="2704109"/>
                </a:lnTo>
                <a:lnTo>
                  <a:pt x="137026" y="2705332"/>
                </a:lnTo>
                <a:lnTo>
                  <a:pt x="137026" y="2706554"/>
                </a:lnTo>
                <a:lnTo>
                  <a:pt x="137026" y="2707777"/>
                </a:lnTo>
                <a:lnTo>
                  <a:pt x="137026" y="2708497"/>
                </a:lnTo>
                <a:lnTo>
                  <a:pt x="137026" y="2709217"/>
                </a:lnTo>
                <a:lnTo>
                  <a:pt x="137026" y="2709938"/>
                </a:lnTo>
                <a:lnTo>
                  <a:pt x="137026" y="2710668"/>
                </a:lnTo>
                <a:lnTo>
                  <a:pt x="137026" y="2711400"/>
                </a:lnTo>
                <a:lnTo>
                  <a:pt x="137026" y="2712131"/>
                </a:lnTo>
                <a:lnTo>
                  <a:pt x="137026" y="2713103"/>
                </a:lnTo>
                <a:lnTo>
                  <a:pt x="137026" y="2714074"/>
                </a:lnTo>
                <a:lnTo>
                  <a:pt x="137026" y="2715045"/>
                </a:lnTo>
                <a:lnTo>
                  <a:pt x="137026" y="2715776"/>
                </a:lnTo>
                <a:lnTo>
                  <a:pt x="137026" y="2716508"/>
                </a:lnTo>
                <a:lnTo>
                  <a:pt x="137026" y="2717239"/>
                </a:lnTo>
                <a:lnTo>
                  <a:pt x="137026" y="2718450"/>
                </a:lnTo>
                <a:lnTo>
                  <a:pt x="137026" y="2719662"/>
                </a:lnTo>
                <a:lnTo>
                  <a:pt x="137026" y="2720873"/>
                </a:lnTo>
                <a:lnTo>
                  <a:pt x="137026" y="2722096"/>
                </a:lnTo>
                <a:lnTo>
                  <a:pt x="137026" y="2723318"/>
                </a:lnTo>
                <a:lnTo>
                  <a:pt x="137026" y="2724541"/>
                </a:lnTo>
                <a:lnTo>
                  <a:pt x="137026" y="2726232"/>
                </a:lnTo>
                <a:lnTo>
                  <a:pt x="137026" y="2727924"/>
                </a:lnTo>
                <a:lnTo>
                  <a:pt x="137026" y="2729616"/>
                </a:lnTo>
                <a:lnTo>
                  <a:pt x="137026" y="2731569"/>
                </a:lnTo>
                <a:lnTo>
                  <a:pt x="137026" y="2733523"/>
                </a:lnTo>
                <a:lnTo>
                  <a:pt x="137026" y="2735476"/>
                </a:lnTo>
                <a:lnTo>
                  <a:pt x="137026" y="2737168"/>
                </a:lnTo>
                <a:lnTo>
                  <a:pt x="137026" y="2738860"/>
                </a:lnTo>
                <a:lnTo>
                  <a:pt x="137026" y="2740551"/>
                </a:lnTo>
                <a:lnTo>
                  <a:pt x="137026" y="2741773"/>
                </a:lnTo>
                <a:lnTo>
                  <a:pt x="137026" y="2742996"/>
                </a:lnTo>
                <a:lnTo>
                  <a:pt x="137026" y="2744218"/>
                </a:lnTo>
                <a:lnTo>
                  <a:pt x="137026" y="2745430"/>
                </a:lnTo>
                <a:lnTo>
                  <a:pt x="137026" y="2746642"/>
                </a:lnTo>
                <a:lnTo>
                  <a:pt x="137026" y="2747853"/>
                </a:lnTo>
                <a:lnTo>
                  <a:pt x="137026" y="2748333"/>
                </a:lnTo>
                <a:lnTo>
                  <a:pt x="137026" y="2748813"/>
                </a:lnTo>
                <a:lnTo>
                  <a:pt x="137026" y="2749294"/>
                </a:lnTo>
                <a:lnTo>
                  <a:pt x="137026" y="2750025"/>
                </a:lnTo>
                <a:lnTo>
                  <a:pt x="137026" y="2750756"/>
                </a:lnTo>
                <a:lnTo>
                  <a:pt x="137026" y="2751487"/>
                </a:lnTo>
                <a:lnTo>
                  <a:pt x="137026" y="2752219"/>
                </a:lnTo>
                <a:lnTo>
                  <a:pt x="137026" y="2752950"/>
                </a:lnTo>
                <a:lnTo>
                  <a:pt x="137026" y="2753681"/>
                </a:lnTo>
                <a:lnTo>
                  <a:pt x="137026" y="2754172"/>
                </a:lnTo>
                <a:lnTo>
                  <a:pt x="137026" y="2754663"/>
                </a:lnTo>
                <a:lnTo>
                  <a:pt x="137026" y="2755154"/>
                </a:lnTo>
                <a:lnTo>
                  <a:pt x="137026" y="2755875"/>
                </a:lnTo>
                <a:lnTo>
                  <a:pt x="137026" y="2756595"/>
                </a:lnTo>
                <a:lnTo>
                  <a:pt x="137026" y="2757315"/>
                </a:lnTo>
                <a:lnTo>
                  <a:pt x="137026" y="2758047"/>
                </a:lnTo>
                <a:lnTo>
                  <a:pt x="137026" y="2758778"/>
                </a:lnTo>
                <a:lnTo>
                  <a:pt x="137026" y="2759509"/>
                </a:lnTo>
                <a:lnTo>
                  <a:pt x="137026" y="2760240"/>
                </a:lnTo>
                <a:lnTo>
                  <a:pt x="137026" y="2760972"/>
                </a:lnTo>
                <a:lnTo>
                  <a:pt x="137026" y="2761703"/>
                </a:lnTo>
                <a:lnTo>
                  <a:pt x="137026" y="2761943"/>
                </a:lnTo>
                <a:lnTo>
                  <a:pt x="137026" y="2762183"/>
                </a:lnTo>
                <a:lnTo>
                  <a:pt x="137026" y="2762423"/>
                </a:lnTo>
                <a:lnTo>
                  <a:pt x="136535" y="2762423"/>
                </a:lnTo>
                <a:lnTo>
                  <a:pt x="136043" y="2762423"/>
                </a:lnTo>
                <a:lnTo>
                  <a:pt x="135552" y="2762423"/>
                </a:lnTo>
                <a:lnTo>
                  <a:pt x="134821" y="2762423"/>
                </a:lnTo>
                <a:lnTo>
                  <a:pt x="134047" y="2762594"/>
                </a:lnTo>
                <a:lnTo>
                  <a:pt x="127885" y="2758907"/>
                </a:lnTo>
                <a:lnTo>
                  <a:pt x="126810" y="2758068"/>
                </a:lnTo>
                <a:lnTo>
                  <a:pt x="125702" y="2757204"/>
                </a:lnTo>
                <a:lnTo>
                  <a:pt x="124300" y="2756721"/>
                </a:lnTo>
                <a:lnTo>
                  <a:pt x="123175" y="2755875"/>
                </a:lnTo>
                <a:lnTo>
                  <a:pt x="122357" y="2755259"/>
                </a:lnTo>
                <a:lnTo>
                  <a:pt x="121713" y="2754412"/>
                </a:lnTo>
                <a:lnTo>
                  <a:pt x="120982" y="2753681"/>
                </a:lnTo>
                <a:lnTo>
                  <a:pt x="120251" y="2752950"/>
                </a:lnTo>
                <a:lnTo>
                  <a:pt x="119571" y="2752159"/>
                </a:lnTo>
                <a:lnTo>
                  <a:pt x="118788" y="2751487"/>
                </a:lnTo>
                <a:lnTo>
                  <a:pt x="117868" y="2750697"/>
                </a:lnTo>
                <a:lnTo>
                  <a:pt x="116902" y="2749934"/>
                </a:lnTo>
                <a:lnTo>
                  <a:pt x="115874" y="2749294"/>
                </a:lnTo>
                <a:lnTo>
                  <a:pt x="114959" y="2748723"/>
                </a:lnTo>
                <a:lnTo>
                  <a:pt x="106412" y="2743466"/>
                </a:lnTo>
                <a:lnTo>
                  <a:pt x="105381" y="2742562"/>
                </a:lnTo>
                <a:lnTo>
                  <a:pt x="104469" y="2741523"/>
                </a:lnTo>
                <a:lnTo>
                  <a:pt x="103498" y="2740551"/>
                </a:lnTo>
                <a:lnTo>
                  <a:pt x="102526" y="2739580"/>
                </a:lnTo>
                <a:lnTo>
                  <a:pt x="101487" y="2738668"/>
                </a:lnTo>
                <a:lnTo>
                  <a:pt x="100584" y="2737637"/>
                </a:lnTo>
                <a:lnTo>
                  <a:pt x="99785" y="2736725"/>
                </a:lnTo>
                <a:lnTo>
                  <a:pt x="99137" y="2735682"/>
                </a:lnTo>
                <a:lnTo>
                  <a:pt x="98390" y="2734723"/>
                </a:lnTo>
                <a:lnTo>
                  <a:pt x="97435" y="2733499"/>
                </a:lnTo>
                <a:lnTo>
                  <a:pt x="96570" y="2732177"/>
                </a:lnTo>
                <a:lnTo>
                  <a:pt x="95476" y="2731089"/>
                </a:lnTo>
                <a:lnTo>
                  <a:pt x="94376" y="2729995"/>
                </a:lnTo>
                <a:lnTo>
                  <a:pt x="92906" y="2729272"/>
                </a:lnTo>
                <a:lnTo>
                  <a:pt x="91809" y="2728175"/>
                </a:lnTo>
                <a:lnTo>
                  <a:pt x="90963" y="2727329"/>
                </a:lnTo>
                <a:lnTo>
                  <a:pt x="90372" y="2726229"/>
                </a:lnTo>
                <a:lnTo>
                  <a:pt x="89647" y="2725261"/>
                </a:lnTo>
                <a:lnTo>
                  <a:pt x="88920" y="2724287"/>
                </a:lnTo>
                <a:lnTo>
                  <a:pt x="88253" y="2723259"/>
                </a:lnTo>
                <a:lnTo>
                  <a:pt x="87454" y="2722347"/>
                </a:lnTo>
                <a:lnTo>
                  <a:pt x="86550" y="2721316"/>
                </a:lnTo>
                <a:lnTo>
                  <a:pt x="85511" y="2720404"/>
                </a:lnTo>
                <a:lnTo>
                  <a:pt x="84540" y="2719433"/>
                </a:lnTo>
                <a:lnTo>
                  <a:pt x="83569" y="2718461"/>
                </a:lnTo>
                <a:lnTo>
                  <a:pt x="82652" y="2717428"/>
                </a:lnTo>
                <a:lnTo>
                  <a:pt x="81626" y="2716519"/>
                </a:lnTo>
                <a:lnTo>
                  <a:pt x="74945" y="2711796"/>
                </a:lnTo>
                <a:lnTo>
                  <a:pt x="73604" y="2710691"/>
                </a:lnTo>
                <a:lnTo>
                  <a:pt x="72283" y="2709602"/>
                </a:lnTo>
                <a:lnTo>
                  <a:pt x="71246" y="2708174"/>
                </a:lnTo>
                <a:lnTo>
                  <a:pt x="69970" y="2707023"/>
                </a:lnTo>
                <a:lnTo>
                  <a:pt x="68812" y="2705980"/>
                </a:lnTo>
                <a:lnTo>
                  <a:pt x="67479" y="2705134"/>
                </a:lnTo>
                <a:lnTo>
                  <a:pt x="66302" y="2704109"/>
                </a:lnTo>
                <a:lnTo>
                  <a:pt x="65536" y="2703442"/>
                </a:lnTo>
                <a:lnTo>
                  <a:pt x="64862" y="2702669"/>
                </a:lnTo>
                <a:lnTo>
                  <a:pt x="64141" y="2701948"/>
                </a:lnTo>
                <a:lnTo>
                  <a:pt x="63650" y="2701457"/>
                </a:lnTo>
                <a:lnTo>
                  <a:pt x="63159" y="2700966"/>
                </a:lnTo>
                <a:lnTo>
                  <a:pt x="62668" y="2700475"/>
                </a:lnTo>
                <a:lnTo>
                  <a:pt x="62428" y="2700235"/>
                </a:lnTo>
                <a:lnTo>
                  <a:pt x="62188" y="2699995"/>
                </a:lnTo>
                <a:lnTo>
                  <a:pt x="61948" y="2699755"/>
                </a:lnTo>
                <a:lnTo>
                  <a:pt x="62428" y="2699755"/>
                </a:lnTo>
                <a:lnTo>
                  <a:pt x="62908" y="2699755"/>
                </a:lnTo>
                <a:lnTo>
                  <a:pt x="63388" y="2699755"/>
                </a:lnTo>
                <a:lnTo>
                  <a:pt x="65582" y="2699755"/>
                </a:lnTo>
                <a:lnTo>
                  <a:pt x="67820" y="2700062"/>
                </a:lnTo>
                <a:lnTo>
                  <a:pt x="69970" y="2699755"/>
                </a:lnTo>
                <a:lnTo>
                  <a:pt x="72927" y="2699331"/>
                </a:lnTo>
                <a:lnTo>
                  <a:pt x="75785" y="2698239"/>
                </a:lnTo>
                <a:lnTo>
                  <a:pt x="78712" y="2697561"/>
                </a:lnTo>
                <a:lnTo>
                  <a:pt x="82093" y="2696777"/>
                </a:lnTo>
                <a:lnTo>
                  <a:pt x="85546" y="2696269"/>
                </a:lnTo>
                <a:lnTo>
                  <a:pt x="88895" y="2695367"/>
                </a:lnTo>
                <a:lnTo>
                  <a:pt x="91866" y="2694567"/>
                </a:lnTo>
                <a:lnTo>
                  <a:pt x="94734" y="2693391"/>
                </a:lnTo>
                <a:lnTo>
                  <a:pt x="97669" y="2692453"/>
                </a:lnTo>
                <a:lnTo>
                  <a:pt x="100813" y="2691449"/>
                </a:lnTo>
                <a:lnTo>
                  <a:pt x="103941" y="2690367"/>
                </a:lnTo>
                <a:lnTo>
                  <a:pt x="107132" y="2689539"/>
                </a:lnTo>
                <a:lnTo>
                  <a:pt x="110500" y="2688665"/>
                </a:lnTo>
                <a:lnTo>
                  <a:pt x="114047" y="2688402"/>
                </a:lnTo>
                <a:lnTo>
                  <a:pt x="117348" y="2687345"/>
                </a:lnTo>
                <a:lnTo>
                  <a:pt x="120115" y="2686460"/>
                </a:lnTo>
                <a:lnTo>
                  <a:pt x="122631" y="2684818"/>
                </a:lnTo>
                <a:lnTo>
                  <a:pt x="125337" y="2683711"/>
                </a:lnTo>
                <a:lnTo>
                  <a:pt x="127968" y="2682635"/>
                </a:lnTo>
                <a:lnTo>
                  <a:pt x="130747" y="2681913"/>
                </a:lnTo>
                <a:lnTo>
                  <a:pt x="133358" y="2680797"/>
                </a:lnTo>
                <a:lnTo>
                  <a:pt x="135854" y="2679730"/>
                </a:lnTo>
                <a:lnTo>
                  <a:pt x="138203" y="2678325"/>
                </a:lnTo>
                <a:lnTo>
                  <a:pt x="140660" y="2677163"/>
                </a:lnTo>
                <a:lnTo>
                  <a:pt x="142819" y="2676141"/>
                </a:lnTo>
                <a:lnTo>
                  <a:pt x="145099" y="2675360"/>
                </a:lnTo>
                <a:lnTo>
                  <a:pt x="147208" y="2674249"/>
                </a:lnTo>
                <a:lnTo>
                  <a:pt x="149716" y="2672927"/>
                </a:lnTo>
                <a:lnTo>
                  <a:pt x="152087" y="2671341"/>
                </a:lnTo>
                <a:lnTo>
                  <a:pt x="154510" y="2669861"/>
                </a:lnTo>
                <a:lnTo>
                  <a:pt x="156464" y="2668667"/>
                </a:lnTo>
                <a:lnTo>
                  <a:pt x="158471" y="2667545"/>
                </a:lnTo>
                <a:lnTo>
                  <a:pt x="160338" y="2666227"/>
                </a:lnTo>
                <a:lnTo>
                  <a:pt x="162596" y="2664631"/>
                </a:lnTo>
                <a:lnTo>
                  <a:pt x="164672" y="2662779"/>
                </a:lnTo>
                <a:lnTo>
                  <a:pt x="166886" y="2661119"/>
                </a:lnTo>
                <a:lnTo>
                  <a:pt x="168558" y="2659866"/>
                </a:lnTo>
                <a:lnTo>
                  <a:pt x="170339" y="2658758"/>
                </a:lnTo>
                <a:lnTo>
                  <a:pt x="171994" y="2657485"/>
                </a:lnTo>
                <a:lnTo>
                  <a:pt x="173504" y="2656323"/>
                </a:lnTo>
                <a:lnTo>
                  <a:pt x="174967" y="2655092"/>
                </a:lnTo>
                <a:lnTo>
                  <a:pt x="176381" y="2653817"/>
                </a:lnTo>
                <a:lnTo>
                  <a:pt x="177401" y="2652899"/>
                </a:lnTo>
                <a:lnTo>
                  <a:pt x="178253" y="2651792"/>
                </a:lnTo>
                <a:lnTo>
                  <a:pt x="179296" y="2650903"/>
                </a:lnTo>
                <a:lnTo>
                  <a:pt x="179956" y="2650340"/>
                </a:lnTo>
                <a:lnTo>
                  <a:pt x="180741" y="2649915"/>
                </a:lnTo>
                <a:lnTo>
                  <a:pt x="181489" y="2649463"/>
                </a:lnTo>
                <a:lnTo>
                  <a:pt x="181953" y="2649183"/>
                </a:lnTo>
                <a:lnTo>
                  <a:pt x="182485" y="2649013"/>
                </a:lnTo>
                <a:lnTo>
                  <a:pt x="182930" y="2648710"/>
                </a:lnTo>
                <a:lnTo>
                  <a:pt x="183206" y="2648521"/>
                </a:lnTo>
                <a:lnTo>
                  <a:pt x="183363" y="2648084"/>
                </a:lnTo>
                <a:lnTo>
                  <a:pt x="183650" y="2647989"/>
                </a:lnTo>
                <a:lnTo>
                  <a:pt x="184094" y="2647844"/>
                </a:lnTo>
                <a:lnTo>
                  <a:pt x="184680" y="2648135"/>
                </a:lnTo>
                <a:lnTo>
                  <a:pt x="185124" y="2647989"/>
                </a:lnTo>
                <a:lnTo>
                  <a:pt x="185412" y="2647895"/>
                </a:lnTo>
                <a:lnTo>
                  <a:pt x="185556" y="2647413"/>
                </a:lnTo>
                <a:lnTo>
                  <a:pt x="185844" y="2647269"/>
                </a:lnTo>
                <a:lnTo>
                  <a:pt x="186036" y="2647173"/>
                </a:lnTo>
                <a:lnTo>
                  <a:pt x="186324" y="2647269"/>
                </a:lnTo>
                <a:lnTo>
                  <a:pt x="186564" y="2647269"/>
                </a:lnTo>
                <a:lnTo>
                  <a:pt x="186815" y="2647269"/>
                </a:lnTo>
                <a:lnTo>
                  <a:pt x="187186" y="2647394"/>
                </a:lnTo>
                <a:lnTo>
                  <a:pt x="187318" y="2647269"/>
                </a:lnTo>
                <a:lnTo>
                  <a:pt x="187318" y="2646789"/>
                </a:lnTo>
                <a:lnTo>
                  <a:pt x="187318" y="2646548"/>
                </a:lnTo>
                <a:lnTo>
                  <a:pt x="187318" y="2646297"/>
                </a:lnTo>
                <a:lnTo>
                  <a:pt x="187192" y="2645926"/>
                </a:lnTo>
                <a:lnTo>
                  <a:pt x="187318" y="2645796"/>
                </a:lnTo>
                <a:lnTo>
                  <a:pt x="187798" y="2645796"/>
                </a:lnTo>
                <a:lnTo>
                  <a:pt x="188038" y="2645796"/>
                </a:lnTo>
                <a:lnTo>
                  <a:pt x="188038" y="2646527"/>
                </a:lnTo>
                <a:lnTo>
                  <a:pt x="188038" y="2647258"/>
                </a:lnTo>
                <a:lnTo>
                  <a:pt x="188038" y="2647989"/>
                </a:lnTo>
                <a:lnTo>
                  <a:pt x="188038" y="2650423"/>
                </a:lnTo>
                <a:lnTo>
                  <a:pt x="188038" y="2652857"/>
                </a:lnTo>
                <a:lnTo>
                  <a:pt x="188038" y="2655291"/>
                </a:lnTo>
                <a:lnTo>
                  <a:pt x="188038" y="2658685"/>
                </a:lnTo>
                <a:lnTo>
                  <a:pt x="188150" y="2662083"/>
                </a:lnTo>
                <a:lnTo>
                  <a:pt x="188038" y="2665474"/>
                </a:lnTo>
                <a:lnTo>
                  <a:pt x="187910" y="2669374"/>
                </a:lnTo>
                <a:lnTo>
                  <a:pt x="187882" y="2673314"/>
                </a:lnTo>
                <a:lnTo>
                  <a:pt x="187318" y="2677163"/>
                </a:lnTo>
                <a:lnTo>
                  <a:pt x="186671" y="2681576"/>
                </a:lnTo>
                <a:lnTo>
                  <a:pt x="185520" y="2685931"/>
                </a:lnTo>
                <a:lnTo>
                  <a:pt x="184404" y="2690259"/>
                </a:lnTo>
                <a:lnTo>
                  <a:pt x="183327" y="2694433"/>
                </a:lnTo>
                <a:lnTo>
                  <a:pt x="181956" y="2698531"/>
                </a:lnTo>
                <a:lnTo>
                  <a:pt x="180736" y="2702669"/>
                </a:lnTo>
                <a:lnTo>
                  <a:pt x="179521" y="2706793"/>
                </a:lnTo>
                <a:lnTo>
                  <a:pt x="178347" y="2710930"/>
                </a:lnTo>
                <a:lnTo>
                  <a:pt x="177102" y="2715045"/>
                </a:lnTo>
                <a:lnTo>
                  <a:pt x="175924" y="2718941"/>
                </a:lnTo>
                <a:lnTo>
                  <a:pt x="174710" y="2722826"/>
                </a:lnTo>
                <a:lnTo>
                  <a:pt x="173467" y="2726702"/>
                </a:lnTo>
                <a:lnTo>
                  <a:pt x="172527" y="2729636"/>
                </a:lnTo>
                <a:lnTo>
                  <a:pt x="171366" y="2732508"/>
                </a:lnTo>
                <a:lnTo>
                  <a:pt x="170554" y="2735476"/>
                </a:lnTo>
                <a:lnTo>
                  <a:pt x="169903" y="2737856"/>
                </a:lnTo>
                <a:lnTo>
                  <a:pt x="169679" y="2740349"/>
                </a:lnTo>
                <a:lnTo>
                  <a:pt x="169080" y="2742745"/>
                </a:lnTo>
                <a:lnTo>
                  <a:pt x="168708" y="2744234"/>
                </a:lnTo>
                <a:lnTo>
                  <a:pt x="168082" y="2745659"/>
                </a:lnTo>
                <a:lnTo>
                  <a:pt x="167640" y="2747132"/>
                </a:lnTo>
                <a:lnTo>
                  <a:pt x="167351" y="2748093"/>
                </a:lnTo>
                <a:lnTo>
                  <a:pt x="167057" y="2749061"/>
                </a:lnTo>
                <a:lnTo>
                  <a:pt x="166886" y="2750047"/>
                </a:lnTo>
                <a:lnTo>
                  <a:pt x="166806" y="2750513"/>
                </a:lnTo>
                <a:lnTo>
                  <a:pt x="166886" y="2751007"/>
                </a:lnTo>
                <a:lnTo>
                  <a:pt x="166886" y="2751487"/>
                </a:lnTo>
                <a:lnTo>
                  <a:pt x="166886" y="2751978"/>
                </a:lnTo>
                <a:lnTo>
                  <a:pt x="166886" y="2752470"/>
                </a:lnTo>
                <a:lnTo>
                  <a:pt x="166886" y="2752961"/>
                </a:lnTo>
                <a:lnTo>
                  <a:pt x="166886" y="2753201"/>
                </a:lnTo>
                <a:lnTo>
                  <a:pt x="166886" y="2753441"/>
                </a:lnTo>
                <a:lnTo>
                  <a:pt x="166886" y="2753681"/>
                </a:lnTo>
                <a:lnTo>
                  <a:pt x="166886" y="2753921"/>
                </a:lnTo>
                <a:lnTo>
                  <a:pt x="166886" y="2754161"/>
                </a:lnTo>
                <a:lnTo>
                  <a:pt x="166886" y="2754401"/>
                </a:lnTo>
                <a:lnTo>
                  <a:pt x="166886" y="2754652"/>
                </a:lnTo>
                <a:lnTo>
                  <a:pt x="166886" y="2754903"/>
                </a:lnTo>
                <a:lnTo>
                  <a:pt x="166886" y="2755154"/>
                </a:lnTo>
                <a:lnTo>
                  <a:pt x="167137" y="2755154"/>
                </a:lnTo>
                <a:lnTo>
                  <a:pt x="167389" y="2755154"/>
                </a:lnTo>
                <a:lnTo>
                  <a:pt x="167640" y="2755154"/>
                </a:lnTo>
                <a:lnTo>
                  <a:pt x="168120" y="2755154"/>
                </a:lnTo>
                <a:lnTo>
                  <a:pt x="168600" y="2755154"/>
                </a:lnTo>
                <a:lnTo>
                  <a:pt x="169080" y="2755154"/>
                </a:lnTo>
                <a:lnTo>
                  <a:pt x="169320" y="2755154"/>
                </a:lnTo>
                <a:lnTo>
                  <a:pt x="169560" y="2755154"/>
                </a:lnTo>
                <a:lnTo>
                  <a:pt x="169800" y="2755154"/>
                </a:lnTo>
                <a:lnTo>
                  <a:pt x="170051" y="2755154"/>
                </a:lnTo>
                <a:lnTo>
                  <a:pt x="170303" y="2755154"/>
                </a:lnTo>
                <a:lnTo>
                  <a:pt x="170554" y="2755154"/>
                </a:lnTo>
                <a:lnTo>
                  <a:pt x="170793" y="2755154"/>
                </a:lnTo>
                <a:lnTo>
                  <a:pt x="171034" y="2755154"/>
                </a:lnTo>
                <a:lnTo>
                  <a:pt x="171274" y="2755154"/>
                </a:lnTo>
                <a:lnTo>
                  <a:pt x="171514" y="2755154"/>
                </a:lnTo>
                <a:lnTo>
                  <a:pt x="171754" y="2755154"/>
                </a:lnTo>
                <a:lnTo>
                  <a:pt x="171994" y="2755154"/>
                </a:lnTo>
                <a:lnTo>
                  <a:pt x="171994" y="2753692"/>
                </a:lnTo>
                <a:lnTo>
                  <a:pt x="171994" y="2750767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80</a:t>
            </a:r>
            <a:endParaRPr sz="2350"/>
          </a:p>
        </p:txBody>
      </p:sp>
      <p:sp>
        <p:nvSpPr>
          <p:cNvPr id="16" name="object 16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24" y="965999"/>
            <a:ext cx="2458720" cy="109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3500" spc="5" dirty="0"/>
              <a:t>Case</a:t>
            </a:r>
            <a:r>
              <a:rPr sz="3500" spc="-60" dirty="0"/>
              <a:t> </a:t>
            </a:r>
            <a:r>
              <a:rPr sz="3500" dirty="0"/>
              <a:t>Study:  </a:t>
            </a:r>
            <a:r>
              <a:rPr sz="3500" spc="5" dirty="0"/>
              <a:t>ResNet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203224" y="2283445"/>
            <a:ext cx="1496695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i="1" spc="-10" dirty="0">
                <a:latin typeface="Arial"/>
                <a:cs typeface="Arial"/>
              </a:rPr>
              <a:t>[He et al.,</a:t>
            </a:r>
            <a:r>
              <a:rPr sz="1650" i="1" spc="-55" dirty="0">
                <a:latin typeface="Arial"/>
                <a:cs typeface="Arial"/>
              </a:rPr>
              <a:t> </a:t>
            </a:r>
            <a:r>
              <a:rPr sz="1650" i="1" spc="-10" dirty="0">
                <a:latin typeface="Arial"/>
                <a:cs typeface="Arial"/>
              </a:rPr>
              <a:t>2015]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61820" y="939761"/>
            <a:ext cx="3194464" cy="5091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71350" y="1554338"/>
            <a:ext cx="1046480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10" dirty="0">
                <a:latin typeface="Arial"/>
                <a:cs typeface="Arial"/>
              </a:rPr>
              <a:t>224x224x3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4755" y="2551611"/>
            <a:ext cx="2255520" cy="571500"/>
          </a:xfrm>
          <a:custGeom>
            <a:avLst/>
            <a:gdLst/>
            <a:ahLst/>
            <a:cxnLst/>
            <a:rect l="l" t="t" r="r" b="b"/>
            <a:pathLst>
              <a:path w="2255520" h="571500">
                <a:moveTo>
                  <a:pt x="0" y="571369"/>
                </a:moveTo>
                <a:lnTo>
                  <a:pt x="2255028" y="0"/>
                </a:lnTo>
              </a:path>
            </a:pathLst>
          </a:custGeom>
          <a:ln w="11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65236" y="2533714"/>
            <a:ext cx="53975" cy="36195"/>
          </a:xfrm>
          <a:custGeom>
            <a:avLst/>
            <a:gdLst/>
            <a:ahLst/>
            <a:cxnLst/>
            <a:rect l="l" t="t" r="r" b="b"/>
            <a:pathLst>
              <a:path w="53975" h="36194">
                <a:moveTo>
                  <a:pt x="9093" y="35789"/>
                </a:moveTo>
                <a:lnTo>
                  <a:pt x="0" y="0"/>
                </a:lnTo>
                <a:lnTo>
                  <a:pt x="53709" y="5438"/>
                </a:lnTo>
                <a:lnTo>
                  <a:pt x="9093" y="3578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5236" y="2533714"/>
            <a:ext cx="53975" cy="36195"/>
          </a:xfrm>
          <a:custGeom>
            <a:avLst/>
            <a:gdLst/>
            <a:ahLst/>
            <a:cxnLst/>
            <a:rect l="l" t="t" r="r" b="b"/>
            <a:pathLst>
              <a:path w="53975" h="36194">
                <a:moveTo>
                  <a:pt x="9093" y="35789"/>
                </a:moveTo>
                <a:lnTo>
                  <a:pt x="53709" y="5438"/>
                </a:lnTo>
                <a:lnTo>
                  <a:pt x="0" y="0"/>
                </a:lnTo>
                <a:lnTo>
                  <a:pt x="9093" y="35789"/>
                </a:lnTo>
                <a:close/>
              </a:path>
            </a:pathLst>
          </a:custGeom>
          <a:ln w="111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26806" y="2130879"/>
            <a:ext cx="2071370" cy="624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spatial</a:t>
            </a:r>
            <a:r>
              <a:rPr sz="21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dimension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only</a:t>
            </a:r>
            <a:r>
              <a:rPr sz="21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56x56!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4433" y="2033282"/>
            <a:ext cx="3199130" cy="1061085"/>
          </a:xfrm>
          <a:custGeom>
            <a:avLst/>
            <a:gdLst/>
            <a:ahLst/>
            <a:cxnLst/>
            <a:rect l="l" t="t" r="r" b="b"/>
            <a:pathLst>
              <a:path w="3199129" h="1061085">
                <a:moveTo>
                  <a:pt x="0" y="0"/>
                </a:moveTo>
                <a:lnTo>
                  <a:pt x="3199015" y="0"/>
                </a:lnTo>
                <a:lnTo>
                  <a:pt x="3199015" y="1060780"/>
                </a:lnTo>
                <a:lnTo>
                  <a:pt x="0" y="10607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1286" y="2521622"/>
            <a:ext cx="3199130" cy="561340"/>
          </a:xfrm>
          <a:custGeom>
            <a:avLst/>
            <a:gdLst/>
            <a:ahLst/>
            <a:cxnLst/>
            <a:rect l="l" t="t" r="r" b="b"/>
            <a:pathLst>
              <a:path w="3199129" h="561339">
                <a:moveTo>
                  <a:pt x="0" y="0"/>
                </a:moveTo>
                <a:lnTo>
                  <a:pt x="3199015" y="0"/>
                </a:lnTo>
                <a:lnTo>
                  <a:pt x="3199015" y="560933"/>
                </a:lnTo>
                <a:lnTo>
                  <a:pt x="0" y="5609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81</a:t>
            </a:r>
            <a:endParaRPr sz="2350"/>
          </a:p>
        </p:txBody>
      </p:sp>
      <p:sp>
        <p:nvSpPr>
          <p:cNvPr id="16" name="object 16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226" y="934491"/>
            <a:ext cx="4072254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5" dirty="0"/>
              <a:t>Case Study:</a:t>
            </a:r>
            <a:r>
              <a:rPr sz="3500" spc="-85" dirty="0"/>
              <a:t> </a:t>
            </a:r>
            <a:r>
              <a:rPr sz="3500" spc="5" dirty="0"/>
              <a:t>ResNet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4774526" y="1076209"/>
            <a:ext cx="1496695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i="1" spc="-10" dirty="0">
                <a:latin typeface="Arial"/>
                <a:cs typeface="Arial"/>
              </a:rPr>
              <a:t>[He et al.,</a:t>
            </a:r>
            <a:r>
              <a:rPr sz="1650" i="1" spc="-55" dirty="0">
                <a:latin typeface="Arial"/>
                <a:cs typeface="Arial"/>
              </a:rPr>
              <a:t> </a:t>
            </a:r>
            <a:r>
              <a:rPr sz="1650" i="1" spc="-10" dirty="0">
                <a:latin typeface="Arial"/>
                <a:cs typeface="Arial"/>
              </a:rPr>
              <a:t>2015]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001" y="2275966"/>
            <a:ext cx="3039867" cy="2872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005" y="2270377"/>
            <a:ext cx="3208020" cy="2995295"/>
          </a:xfrm>
          <a:custGeom>
            <a:avLst/>
            <a:gdLst/>
            <a:ahLst/>
            <a:cxnLst/>
            <a:rect l="l" t="t" r="r" b="b"/>
            <a:pathLst>
              <a:path w="3208020" h="2995295">
                <a:moveTo>
                  <a:pt x="0" y="0"/>
                </a:moveTo>
                <a:lnTo>
                  <a:pt x="3207524" y="0"/>
                </a:lnTo>
                <a:lnTo>
                  <a:pt x="3207524" y="2995166"/>
                </a:lnTo>
                <a:lnTo>
                  <a:pt x="0" y="2995166"/>
                </a:lnTo>
                <a:lnTo>
                  <a:pt x="0" y="0"/>
                </a:lnTo>
                <a:close/>
              </a:path>
            </a:pathLst>
          </a:custGeom>
          <a:ln w="1117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3979" y="2197722"/>
            <a:ext cx="4783328" cy="3129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8406" y="2192131"/>
            <a:ext cx="4794885" cy="3152140"/>
          </a:xfrm>
          <a:custGeom>
            <a:avLst/>
            <a:gdLst/>
            <a:ahLst/>
            <a:cxnLst/>
            <a:rect l="l" t="t" r="r" b="b"/>
            <a:pathLst>
              <a:path w="4794884" h="3152140">
                <a:moveTo>
                  <a:pt x="0" y="0"/>
                </a:moveTo>
                <a:lnTo>
                  <a:pt x="4794472" y="0"/>
                </a:lnTo>
                <a:lnTo>
                  <a:pt x="4794472" y="3151644"/>
                </a:lnTo>
                <a:lnTo>
                  <a:pt x="0" y="3151644"/>
                </a:lnTo>
                <a:lnTo>
                  <a:pt x="0" y="0"/>
                </a:lnTo>
                <a:close/>
              </a:path>
            </a:pathLst>
          </a:custGeom>
          <a:ln w="1117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34537" y="3752883"/>
            <a:ext cx="1161415" cy="0"/>
          </a:xfrm>
          <a:custGeom>
            <a:avLst/>
            <a:gdLst/>
            <a:ahLst/>
            <a:cxnLst/>
            <a:rect l="l" t="t" r="r" b="b"/>
            <a:pathLst>
              <a:path w="1161414">
                <a:moveTo>
                  <a:pt x="0" y="0"/>
                </a:moveTo>
                <a:lnTo>
                  <a:pt x="1161071" y="0"/>
                </a:lnTo>
              </a:path>
            </a:pathLst>
          </a:custGeom>
          <a:ln w="1117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5609" y="3734432"/>
            <a:ext cx="50800" cy="37465"/>
          </a:xfrm>
          <a:custGeom>
            <a:avLst/>
            <a:gdLst/>
            <a:ahLst/>
            <a:cxnLst/>
            <a:rect l="l" t="t" r="r" b="b"/>
            <a:pathLst>
              <a:path w="50800" h="37464">
                <a:moveTo>
                  <a:pt x="0" y="36901"/>
                </a:moveTo>
                <a:lnTo>
                  <a:pt x="0" y="0"/>
                </a:lnTo>
                <a:lnTo>
                  <a:pt x="50717" y="18450"/>
                </a:lnTo>
                <a:lnTo>
                  <a:pt x="0" y="3690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95609" y="3734432"/>
            <a:ext cx="50800" cy="37465"/>
          </a:xfrm>
          <a:custGeom>
            <a:avLst/>
            <a:gdLst/>
            <a:ahLst/>
            <a:cxnLst/>
            <a:rect l="l" t="t" r="r" b="b"/>
            <a:pathLst>
              <a:path w="50800" h="37464">
                <a:moveTo>
                  <a:pt x="0" y="36901"/>
                </a:moveTo>
                <a:lnTo>
                  <a:pt x="50717" y="18450"/>
                </a:lnTo>
                <a:lnTo>
                  <a:pt x="0" y="0"/>
                </a:lnTo>
                <a:lnTo>
                  <a:pt x="0" y="36901"/>
                </a:lnTo>
                <a:close/>
              </a:path>
            </a:pathLst>
          </a:custGeom>
          <a:ln w="1117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82</a:t>
            </a:r>
            <a:endParaRPr sz="2350"/>
          </a:p>
        </p:txBody>
      </p:sp>
      <p:sp>
        <p:nvSpPr>
          <p:cNvPr id="20" name="object 20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226" y="934491"/>
            <a:ext cx="4072254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5" dirty="0"/>
              <a:t>Case Study:</a:t>
            </a:r>
            <a:r>
              <a:rPr sz="3500" spc="-85" dirty="0"/>
              <a:t> </a:t>
            </a:r>
            <a:r>
              <a:rPr sz="3500" spc="5" dirty="0"/>
              <a:t>ResNet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4774526" y="1076209"/>
            <a:ext cx="1496695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i="1" spc="-10" dirty="0">
                <a:latin typeface="Arial"/>
                <a:cs typeface="Arial"/>
              </a:rPr>
              <a:t>[He et al.,</a:t>
            </a:r>
            <a:r>
              <a:rPr sz="1650" i="1" spc="-55" dirty="0">
                <a:latin typeface="Arial"/>
                <a:cs typeface="Arial"/>
              </a:rPr>
              <a:t> </a:t>
            </a:r>
            <a:r>
              <a:rPr sz="1650" i="1" spc="-10" dirty="0">
                <a:latin typeface="Arial"/>
                <a:cs typeface="Arial"/>
              </a:rPr>
              <a:t>2015]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4346" y="5506222"/>
            <a:ext cx="437896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100" dirty="0">
                <a:latin typeface="Arial"/>
                <a:cs typeface="Arial"/>
              </a:rPr>
              <a:t>(this trick is also used in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GoogLeNet)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9750" y="2306992"/>
            <a:ext cx="2682238" cy="2414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47996" y="2359761"/>
            <a:ext cx="4365650" cy="2249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48001" y="4904392"/>
            <a:ext cx="458470" cy="487045"/>
          </a:xfrm>
          <a:custGeom>
            <a:avLst/>
            <a:gdLst/>
            <a:ahLst/>
            <a:cxnLst/>
            <a:rect l="l" t="t" r="r" b="b"/>
            <a:pathLst>
              <a:path w="458470" h="487045">
                <a:moveTo>
                  <a:pt x="0" y="486581"/>
                </a:moveTo>
                <a:lnTo>
                  <a:pt x="458098" y="0"/>
                </a:lnTo>
              </a:path>
            </a:pathLst>
          </a:custGeom>
          <a:ln w="1117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2664" y="4867490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6869" y="49573"/>
                </a:moveTo>
                <a:lnTo>
                  <a:pt x="0" y="24258"/>
                </a:lnTo>
                <a:lnTo>
                  <a:pt x="48194" y="0"/>
                </a:lnTo>
                <a:lnTo>
                  <a:pt x="26869" y="49573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2665" y="4867491"/>
            <a:ext cx="48260" cy="50165"/>
          </a:xfrm>
          <a:custGeom>
            <a:avLst/>
            <a:gdLst/>
            <a:ahLst/>
            <a:cxnLst/>
            <a:rect l="l" t="t" r="r" b="b"/>
            <a:pathLst>
              <a:path w="48260" h="50164">
                <a:moveTo>
                  <a:pt x="26869" y="49573"/>
                </a:moveTo>
                <a:lnTo>
                  <a:pt x="48194" y="0"/>
                </a:lnTo>
                <a:lnTo>
                  <a:pt x="0" y="24258"/>
                </a:lnTo>
                <a:lnTo>
                  <a:pt x="26869" y="49573"/>
                </a:lnTo>
                <a:close/>
              </a:path>
            </a:pathLst>
          </a:custGeom>
          <a:ln w="1117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4606" y="4783556"/>
            <a:ext cx="5238115" cy="1165860"/>
          </a:xfrm>
          <a:custGeom>
            <a:avLst/>
            <a:gdLst/>
            <a:ahLst/>
            <a:cxnLst/>
            <a:rect l="l" t="t" r="r" b="b"/>
            <a:pathLst>
              <a:path w="5238115" h="1165860">
                <a:moveTo>
                  <a:pt x="0" y="0"/>
                </a:moveTo>
                <a:lnTo>
                  <a:pt x="5237657" y="0"/>
                </a:lnTo>
                <a:lnTo>
                  <a:pt x="5237657" y="1165339"/>
                </a:lnTo>
                <a:lnTo>
                  <a:pt x="0" y="11653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4472" y="6273065"/>
            <a:ext cx="18497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525" spc="-7" baseline="2364" dirty="0">
                <a:solidFill>
                  <a:srgbClr val="FFFFFF"/>
                </a:solidFill>
                <a:latin typeface="Arial"/>
                <a:cs typeface="Arial"/>
              </a:rPr>
              <a:t>7 -</a:t>
            </a:r>
            <a:r>
              <a:rPr sz="3525" spc="-240" baseline="23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85</a:t>
            </a:r>
            <a:endParaRPr sz="2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" y="1274190"/>
            <a:ext cx="10144125" cy="115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9020" marR="5080" indent="-3576320">
              <a:lnSpc>
                <a:spcPct val="112200"/>
              </a:lnSpc>
              <a:spcBef>
                <a:spcPts val="100"/>
              </a:spcBef>
            </a:pPr>
            <a:r>
              <a:rPr sz="3300" spc="-100" dirty="0"/>
              <a:t>Convolutional </a:t>
            </a:r>
            <a:r>
              <a:rPr sz="3300" spc="-85" dirty="0"/>
              <a:t>Neural </a:t>
            </a:r>
            <a:r>
              <a:rPr sz="3300" spc="-30" dirty="0"/>
              <a:t>Networks </a:t>
            </a:r>
            <a:r>
              <a:rPr sz="3300" spc="20" dirty="0"/>
              <a:t>for </a:t>
            </a:r>
            <a:r>
              <a:rPr sz="3300" spc="-240" dirty="0"/>
              <a:t>Sentence </a:t>
            </a:r>
            <a:r>
              <a:rPr sz="3300" spc="-140" dirty="0"/>
              <a:t>Classification  </a:t>
            </a:r>
            <a:r>
              <a:rPr sz="3300" spc="-145" dirty="0"/>
              <a:t>[Yoon </a:t>
            </a:r>
            <a:r>
              <a:rPr sz="3300" spc="-114" dirty="0"/>
              <a:t>Kim,</a:t>
            </a:r>
            <a:r>
              <a:rPr sz="3300" spc="-195" dirty="0"/>
              <a:t> </a:t>
            </a:r>
            <a:r>
              <a:rPr sz="3300" spc="-114" dirty="0"/>
              <a:t>2014]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328419" y="2784474"/>
            <a:ext cx="7873492" cy="3727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82" y="879995"/>
            <a:ext cx="8194040" cy="56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0" spc="5" dirty="0"/>
              <a:t>Case Study Bonus: DeepMind’s</a:t>
            </a:r>
            <a:r>
              <a:rPr sz="3500" spc="-70" dirty="0"/>
              <a:t> </a:t>
            </a:r>
            <a:r>
              <a:rPr sz="3500" spc="5" dirty="0"/>
              <a:t>AlphaGo</a:t>
            </a:r>
            <a:endParaRPr sz="3500"/>
          </a:p>
        </p:txBody>
      </p:sp>
      <p:sp>
        <p:nvSpPr>
          <p:cNvPr id="3" name="object 3"/>
          <p:cNvSpPr/>
          <p:nvPr/>
        </p:nvSpPr>
        <p:spPr>
          <a:xfrm>
            <a:off x="4856873" y="2183790"/>
            <a:ext cx="3869411" cy="2754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854" y="2133548"/>
            <a:ext cx="4556988" cy="2712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88387" y="2475547"/>
            <a:ext cx="1875129" cy="2462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87</a:t>
            </a:r>
            <a:endParaRPr sz="2350"/>
          </a:p>
        </p:txBody>
      </p:sp>
      <p:sp>
        <p:nvSpPr>
          <p:cNvPr id="9" name="object 9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6349" y="971790"/>
            <a:ext cx="8929624" cy="2592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0760" y="966203"/>
            <a:ext cx="8940800" cy="2604135"/>
          </a:xfrm>
          <a:custGeom>
            <a:avLst/>
            <a:gdLst/>
            <a:ahLst/>
            <a:cxnLst/>
            <a:rect l="l" t="t" r="r" b="b"/>
            <a:pathLst>
              <a:path w="8940800" h="2604135">
                <a:moveTo>
                  <a:pt x="0" y="0"/>
                </a:moveTo>
                <a:lnTo>
                  <a:pt x="8940795" y="0"/>
                </a:lnTo>
                <a:lnTo>
                  <a:pt x="8940795" y="2604006"/>
                </a:lnTo>
                <a:lnTo>
                  <a:pt x="0" y="2604006"/>
                </a:lnTo>
                <a:lnTo>
                  <a:pt x="0" y="0"/>
                </a:lnTo>
                <a:close/>
              </a:path>
            </a:pathLst>
          </a:custGeom>
          <a:ln w="11175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3698" y="3842539"/>
            <a:ext cx="9848215" cy="16440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1" dirty="0">
                <a:latin typeface="Arial"/>
                <a:cs typeface="Arial"/>
              </a:rPr>
              <a:t>policy</a:t>
            </a:r>
            <a:r>
              <a:rPr sz="2100" b="1" spc="-8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network: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100" dirty="0">
                <a:latin typeface="Arial"/>
                <a:cs typeface="Arial"/>
              </a:rPr>
              <a:t>[19x19x48]</a:t>
            </a:r>
            <a:r>
              <a:rPr sz="2100" spc="-9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Input</a:t>
            </a:r>
            <a:endParaRPr sz="2100">
              <a:latin typeface="Arial"/>
              <a:cs typeface="Arial"/>
            </a:endParaRPr>
          </a:p>
          <a:p>
            <a:pPr marL="12700" marR="2871470">
              <a:lnSpc>
                <a:spcPct val="101299"/>
              </a:lnSpc>
            </a:pPr>
            <a:r>
              <a:rPr sz="2100" dirty="0">
                <a:latin typeface="Arial"/>
                <a:cs typeface="Arial"/>
              </a:rPr>
              <a:t>CONV1: 192 5x5 </a:t>
            </a:r>
            <a:r>
              <a:rPr sz="2100" spc="-5" dirty="0">
                <a:latin typeface="Arial"/>
                <a:cs typeface="Arial"/>
              </a:rPr>
              <a:t>filters </a:t>
            </a:r>
            <a:r>
              <a:rPr sz="2100" dirty="0">
                <a:latin typeface="Arial"/>
                <a:cs typeface="Arial"/>
              </a:rPr>
              <a:t>, stride 1, pad </a:t>
            </a:r>
            <a:r>
              <a:rPr sz="2100" spc="5" dirty="0">
                <a:latin typeface="Arial"/>
                <a:cs typeface="Arial"/>
              </a:rPr>
              <a:t>2 </a:t>
            </a:r>
            <a:r>
              <a:rPr sz="2100" dirty="0">
                <a:latin typeface="Arial"/>
                <a:cs typeface="Arial"/>
              </a:rPr>
              <a:t>=&gt; [19x19x192]  CONV2..12: 192 3x3 </a:t>
            </a:r>
            <a:r>
              <a:rPr sz="2100" spc="-5" dirty="0">
                <a:latin typeface="Arial"/>
                <a:cs typeface="Arial"/>
              </a:rPr>
              <a:t>filters, </a:t>
            </a:r>
            <a:r>
              <a:rPr sz="2100" dirty="0">
                <a:latin typeface="Arial"/>
                <a:cs typeface="Arial"/>
              </a:rPr>
              <a:t>stride 1, pad </a:t>
            </a:r>
            <a:r>
              <a:rPr sz="2100" spc="5" dirty="0">
                <a:latin typeface="Arial"/>
                <a:cs typeface="Arial"/>
              </a:rPr>
              <a:t>1 </a:t>
            </a:r>
            <a:r>
              <a:rPr sz="2100" dirty="0">
                <a:latin typeface="Arial"/>
                <a:cs typeface="Arial"/>
              </a:rPr>
              <a:t>=&gt;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[19x19x192]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100" dirty="0">
                <a:latin typeface="Arial"/>
                <a:cs typeface="Arial"/>
              </a:rPr>
              <a:t>CONV: </a:t>
            </a:r>
            <a:r>
              <a:rPr sz="2100" spc="5" dirty="0">
                <a:latin typeface="Arial"/>
                <a:cs typeface="Arial"/>
              </a:rPr>
              <a:t>1 </a:t>
            </a:r>
            <a:r>
              <a:rPr sz="2100" dirty="0">
                <a:latin typeface="Arial"/>
                <a:cs typeface="Arial"/>
              </a:rPr>
              <a:t>1x1 </a:t>
            </a:r>
            <a:r>
              <a:rPr sz="2100" spc="-5" dirty="0">
                <a:latin typeface="Arial"/>
                <a:cs typeface="Arial"/>
              </a:rPr>
              <a:t>filter, </a:t>
            </a:r>
            <a:r>
              <a:rPr sz="2100" dirty="0">
                <a:latin typeface="Arial"/>
                <a:cs typeface="Arial"/>
              </a:rPr>
              <a:t>stride 1, pad </a:t>
            </a:r>
            <a:r>
              <a:rPr sz="2100" spc="5" dirty="0">
                <a:latin typeface="Arial"/>
                <a:cs typeface="Arial"/>
              </a:rPr>
              <a:t>0 </a:t>
            </a:r>
            <a:r>
              <a:rPr sz="2100" dirty="0">
                <a:latin typeface="Arial"/>
                <a:cs typeface="Arial"/>
              </a:rPr>
              <a:t>=&gt; [19x19] </a:t>
            </a:r>
            <a:r>
              <a:rPr sz="2100" i="1" dirty="0">
                <a:latin typeface="Arial"/>
                <a:cs typeface="Arial"/>
              </a:rPr>
              <a:t>(probability </a:t>
            </a:r>
            <a:r>
              <a:rPr sz="2100" i="1" spc="5" dirty="0">
                <a:latin typeface="Arial"/>
                <a:cs typeface="Arial"/>
              </a:rPr>
              <a:t>map </a:t>
            </a:r>
            <a:r>
              <a:rPr sz="2100" i="1" dirty="0">
                <a:latin typeface="Arial"/>
                <a:cs typeface="Arial"/>
              </a:rPr>
              <a:t>of promising</a:t>
            </a:r>
            <a:r>
              <a:rPr sz="2100" i="1" spc="114" dirty="0">
                <a:latin typeface="Arial"/>
                <a:cs typeface="Arial"/>
              </a:rPr>
              <a:t> </a:t>
            </a:r>
            <a:r>
              <a:rPr sz="2100" i="1" spc="5" dirty="0">
                <a:latin typeface="Arial"/>
                <a:cs typeface="Arial"/>
              </a:rPr>
              <a:t>moves)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6134" y="869069"/>
            <a:ext cx="1764343" cy="509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83358" y="1264621"/>
            <a:ext cx="1520825" cy="46355"/>
          </a:xfrm>
          <a:custGeom>
            <a:avLst/>
            <a:gdLst/>
            <a:ahLst/>
            <a:cxnLst/>
            <a:rect l="l" t="t" r="r" b="b"/>
            <a:pathLst>
              <a:path w="1520825" h="46355">
                <a:moveTo>
                  <a:pt x="5936" y="10332"/>
                </a:moveTo>
                <a:lnTo>
                  <a:pt x="1942" y="4085"/>
                </a:lnTo>
                <a:lnTo>
                  <a:pt x="108" y="870"/>
                </a:lnTo>
                <a:lnTo>
                  <a:pt x="0" y="680"/>
                </a:lnTo>
                <a:lnTo>
                  <a:pt x="108" y="368"/>
                </a:lnTo>
                <a:lnTo>
                  <a:pt x="108" y="116"/>
                </a:lnTo>
                <a:lnTo>
                  <a:pt x="2781" y="116"/>
                </a:lnTo>
                <a:lnTo>
                  <a:pt x="52833" y="116"/>
                </a:lnTo>
                <a:lnTo>
                  <a:pt x="61097" y="0"/>
                </a:lnTo>
                <a:lnTo>
                  <a:pt x="69357" y="116"/>
                </a:lnTo>
                <a:lnTo>
                  <a:pt x="76463" y="258"/>
                </a:lnTo>
                <a:lnTo>
                  <a:pt x="83568" y="456"/>
                </a:lnTo>
                <a:lnTo>
                  <a:pt x="90672" y="672"/>
                </a:lnTo>
                <a:lnTo>
                  <a:pt x="97777" y="870"/>
                </a:lnTo>
                <a:lnTo>
                  <a:pt x="105611" y="1043"/>
                </a:lnTo>
                <a:lnTo>
                  <a:pt x="113446" y="1200"/>
                </a:lnTo>
                <a:lnTo>
                  <a:pt x="121279" y="1372"/>
                </a:lnTo>
                <a:lnTo>
                  <a:pt x="129112" y="1590"/>
                </a:lnTo>
                <a:lnTo>
                  <a:pt x="138043" y="1928"/>
                </a:lnTo>
                <a:lnTo>
                  <a:pt x="146972" y="2324"/>
                </a:lnTo>
                <a:lnTo>
                  <a:pt x="155902" y="2712"/>
                </a:lnTo>
                <a:lnTo>
                  <a:pt x="194350" y="3669"/>
                </a:lnTo>
                <a:lnTo>
                  <a:pt x="214757" y="3822"/>
                </a:lnTo>
                <a:lnTo>
                  <a:pt x="225324" y="3789"/>
                </a:lnTo>
                <a:lnTo>
                  <a:pt x="235892" y="3752"/>
                </a:lnTo>
                <a:lnTo>
                  <a:pt x="246460" y="3784"/>
                </a:lnTo>
                <a:lnTo>
                  <a:pt x="257576" y="3914"/>
                </a:lnTo>
                <a:lnTo>
                  <a:pt x="268692" y="4098"/>
                </a:lnTo>
                <a:lnTo>
                  <a:pt x="279808" y="4306"/>
                </a:lnTo>
                <a:lnTo>
                  <a:pt x="290923" y="4504"/>
                </a:lnTo>
                <a:lnTo>
                  <a:pt x="333947" y="5224"/>
                </a:lnTo>
                <a:lnTo>
                  <a:pt x="353625" y="5623"/>
                </a:lnTo>
                <a:lnTo>
                  <a:pt x="363463" y="5810"/>
                </a:lnTo>
                <a:lnTo>
                  <a:pt x="373303" y="5945"/>
                </a:lnTo>
                <a:lnTo>
                  <a:pt x="382045" y="5973"/>
                </a:lnTo>
                <a:lnTo>
                  <a:pt x="390788" y="5936"/>
                </a:lnTo>
                <a:lnTo>
                  <a:pt x="399530" y="5903"/>
                </a:lnTo>
                <a:lnTo>
                  <a:pt x="408272" y="5945"/>
                </a:lnTo>
                <a:lnTo>
                  <a:pt x="415746" y="6092"/>
                </a:lnTo>
                <a:lnTo>
                  <a:pt x="423218" y="6315"/>
                </a:lnTo>
                <a:lnTo>
                  <a:pt x="430692" y="6541"/>
                </a:lnTo>
                <a:lnTo>
                  <a:pt x="438165" y="6698"/>
                </a:lnTo>
                <a:lnTo>
                  <a:pt x="444909" y="6748"/>
                </a:lnTo>
                <a:lnTo>
                  <a:pt x="451654" y="6742"/>
                </a:lnTo>
                <a:lnTo>
                  <a:pt x="458400" y="6715"/>
                </a:lnTo>
                <a:lnTo>
                  <a:pt x="465145" y="6698"/>
                </a:lnTo>
                <a:lnTo>
                  <a:pt x="521983" y="6698"/>
                </a:lnTo>
                <a:lnTo>
                  <a:pt x="529461" y="6649"/>
                </a:lnTo>
                <a:lnTo>
                  <a:pt x="536937" y="6567"/>
                </a:lnTo>
                <a:lnTo>
                  <a:pt x="544411" y="6551"/>
                </a:lnTo>
                <a:lnTo>
                  <a:pt x="551879" y="6698"/>
                </a:lnTo>
                <a:lnTo>
                  <a:pt x="591774" y="9495"/>
                </a:lnTo>
                <a:lnTo>
                  <a:pt x="630579" y="13917"/>
                </a:lnTo>
                <a:lnTo>
                  <a:pt x="638224" y="15079"/>
                </a:lnTo>
                <a:lnTo>
                  <a:pt x="645880" y="16160"/>
                </a:lnTo>
                <a:lnTo>
                  <a:pt x="653531" y="17089"/>
                </a:lnTo>
                <a:lnTo>
                  <a:pt x="661193" y="17939"/>
                </a:lnTo>
                <a:lnTo>
                  <a:pt x="668853" y="18809"/>
                </a:lnTo>
                <a:lnTo>
                  <a:pt x="676497" y="19794"/>
                </a:lnTo>
                <a:lnTo>
                  <a:pt x="684339" y="21013"/>
                </a:lnTo>
                <a:lnTo>
                  <a:pt x="692163" y="22361"/>
                </a:lnTo>
                <a:lnTo>
                  <a:pt x="699987" y="23703"/>
                </a:lnTo>
                <a:lnTo>
                  <a:pt x="707829" y="24902"/>
                </a:lnTo>
                <a:lnTo>
                  <a:pt x="715836" y="25921"/>
                </a:lnTo>
                <a:lnTo>
                  <a:pt x="723860" y="26819"/>
                </a:lnTo>
                <a:lnTo>
                  <a:pt x="731889" y="27668"/>
                </a:lnTo>
                <a:lnTo>
                  <a:pt x="739915" y="28537"/>
                </a:lnTo>
                <a:lnTo>
                  <a:pt x="748115" y="29488"/>
                </a:lnTo>
                <a:lnTo>
                  <a:pt x="756313" y="30456"/>
                </a:lnTo>
                <a:lnTo>
                  <a:pt x="764514" y="31381"/>
                </a:lnTo>
                <a:lnTo>
                  <a:pt x="804060" y="34398"/>
                </a:lnTo>
                <a:lnTo>
                  <a:pt x="825913" y="34967"/>
                </a:lnTo>
                <a:lnTo>
                  <a:pt x="833201" y="35118"/>
                </a:lnTo>
                <a:lnTo>
                  <a:pt x="840125" y="35312"/>
                </a:lnTo>
                <a:lnTo>
                  <a:pt x="847049" y="35520"/>
                </a:lnTo>
                <a:lnTo>
                  <a:pt x="853974" y="35707"/>
                </a:lnTo>
                <a:lnTo>
                  <a:pt x="860901" y="35838"/>
                </a:lnTo>
                <a:lnTo>
                  <a:pt x="867465" y="35887"/>
                </a:lnTo>
                <a:lnTo>
                  <a:pt x="874030" y="35882"/>
                </a:lnTo>
                <a:lnTo>
                  <a:pt x="880595" y="35855"/>
                </a:lnTo>
                <a:lnTo>
                  <a:pt x="887159" y="35838"/>
                </a:lnTo>
                <a:lnTo>
                  <a:pt x="967073" y="35838"/>
                </a:lnTo>
                <a:lnTo>
                  <a:pt x="974857" y="35716"/>
                </a:lnTo>
                <a:lnTo>
                  <a:pt x="1013001" y="36930"/>
                </a:lnTo>
                <a:lnTo>
                  <a:pt x="1020768" y="37546"/>
                </a:lnTo>
                <a:lnTo>
                  <a:pt x="1028541" y="38032"/>
                </a:lnTo>
                <a:lnTo>
                  <a:pt x="1036320" y="38518"/>
                </a:lnTo>
                <a:lnTo>
                  <a:pt x="1044109" y="38885"/>
                </a:lnTo>
                <a:lnTo>
                  <a:pt x="1051888" y="39473"/>
                </a:lnTo>
                <a:lnTo>
                  <a:pt x="1060141" y="40097"/>
                </a:lnTo>
                <a:lnTo>
                  <a:pt x="1068389" y="40925"/>
                </a:lnTo>
                <a:lnTo>
                  <a:pt x="1076637" y="41666"/>
                </a:lnTo>
                <a:lnTo>
                  <a:pt x="1084661" y="42387"/>
                </a:lnTo>
                <a:lnTo>
                  <a:pt x="1092674" y="43254"/>
                </a:lnTo>
                <a:lnTo>
                  <a:pt x="1100704" y="43860"/>
                </a:lnTo>
                <a:lnTo>
                  <a:pt x="1140787" y="45924"/>
                </a:lnTo>
                <a:lnTo>
                  <a:pt x="1148800" y="46054"/>
                </a:lnTo>
                <a:lnTo>
                  <a:pt x="1156327" y="46175"/>
                </a:lnTo>
                <a:lnTo>
                  <a:pt x="1163860" y="46054"/>
                </a:lnTo>
                <a:lnTo>
                  <a:pt x="1171393" y="46054"/>
                </a:lnTo>
                <a:lnTo>
                  <a:pt x="1179417" y="46054"/>
                </a:lnTo>
                <a:lnTo>
                  <a:pt x="1496732" y="46054"/>
                </a:lnTo>
                <a:lnTo>
                  <a:pt x="1499894" y="46195"/>
                </a:lnTo>
                <a:lnTo>
                  <a:pt x="1503040" y="46054"/>
                </a:lnTo>
                <a:lnTo>
                  <a:pt x="1505477" y="45944"/>
                </a:lnTo>
                <a:lnTo>
                  <a:pt x="1507913" y="45590"/>
                </a:lnTo>
                <a:lnTo>
                  <a:pt x="1510338" y="45301"/>
                </a:lnTo>
                <a:lnTo>
                  <a:pt x="1517368" y="44023"/>
                </a:lnTo>
                <a:lnTo>
                  <a:pt x="1518363" y="43860"/>
                </a:lnTo>
                <a:lnTo>
                  <a:pt x="1518832" y="43783"/>
                </a:lnTo>
                <a:lnTo>
                  <a:pt x="1519324" y="43860"/>
                </a:lnTo>
                <a:lnTo>
                  <a:pt x="1519804" y="43860"/>
                </a:lnTo>
                <a:lnTo>
                  <a:pt x="1520045" y="43860"/>
                </a:lnTo>
                <a:lnTo>
                  <a:pt x="1520402" y="43980"/>
                </a:lnTo>
                <a:lnTo>
                  <a:pt x="1520643" y="43740"/>
                </a:lnTo>
                <a:lnTo>
                  <a:pt x="1520525" y="43380"/>
                </a:lnTo>
                <a:lnTo>
                  <a:pt x="1520525" y="43140"/>
                </a:lnTo>
                <a:lnTo>
                  <a:pt x="1519313" y="43140"/>
                </a:lnTo>
                <a:lnTo>
                  <a:pt x="1518072" y="43329"/>
                </a:lnTo>
                <a:lnTo>
                  <a:pt x="1516888" y="43140"/>
                </a:lnTo>
                <a:lnTo>
                  <a:pt x="1512004" y="42357"/>
                </a:lnTo>
                <a:lnTo>
                  <a:pt x="1502320" y="40226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9052" y="1567838"/>
            <a:ext cx="1018540" cy="41910"/>
          </a:xfrm>
          <a:custGeom>
            <a:avLst/>
            <a:gdLst/>
            <a:ahLst/>
            <a:cxnLst/>
            <a:rect l="l" t="t" r="r" b="b"/>
            <a:pathLst>
              <a:path w="1018539" h="41909">
                <a:moveTo>
                  <a:pt x="720" y="17609"/>
                </a:moveTo>
                <a:lnTo>
                  <a:pt x="240" y="10799"/>
                </a:lnTo>
                <a:lnTo>
                  <a:pt x="0" y="7394"/>
                </a:lnTo>
                <a:lnTo>
                  <a:pt x="240" y="7394"/>
                </a:lnTo>
                <a:lnTo>
                  <a:pt x="480" y="7394"/>
                </a:lnTo>
                <a:lnTo>
                  <a:pt x="720" y="7394"/>
                </a:lnTo>
                <a:lnTo>
                  <a:pt x="2663" y="7394"/>
                </a:lnTo>
                <a:lnTo>
                  <a:pt x="4605" y="7394"/>
                </a:lnTo>
                <a:lnTo>
                  <a:pt x="6548" y="7394"/>
                </a:lnTo>
                <a:lnTo>
                  <a:pt x="8982" y="7394"/>
                </a:lnTo>
                <a:lnTo>
                  <a:pt x="11416" y="7394"/>
                </a:lnTo>
                <a:lnTo>
                  <a:pt x="13849" y="7394"/>
                </a:lnTo>
                <a:lnTo>
                  <a:pt x="16524" y="7394"/>
                </a:lnTo>
                <a:lnTo>
                  <a:pt x="19197" y="7394"/>
                </a:lnTo>
                <a:lnTo>
                  <a:pt x="21871" y="7394"/>
                </a:lnTo>
                <a:lnTo>
                  <a:pt x="24785" y="7394"/>
                </a:lnTo>
                <a:lnTo>
                  <a:pt x="27704" y="7509"/>
                </a:lnTo>
                <a:lnTo>
                  <a:pt x="30613" y="7394"/>
                </a:lnTo>
                <a:lnTo>
                  <a:pt x="33772" y="7268"/>
                </a:lnTo>
                <a:lnTo>
                  <a:pt x="36920" y="6896"/>
                </a:lnTo>
                <a:lnTo>
                  <a:pt x="40076" y="6673"/>
                </a:lnTo>
                <a:lnTo>
                  <a:pt x="43720" y="6416"/>
                </a:lnTo>
                <a:lnTo>
                  <a:pt x="47376" y="6294"/>
                </a:lnTo>
                <a:lnTo>
                  <a:pt x="51012" y="5953"/>
                </a:lnTo>
                <a:lnTo>
                  <a:pt x="55158" y="5563"/>
                </a:lnTo>
                <a:lnTo>
                  <a:pt x="59288" y="4995"/>
                </a:lnTo>
                <a:lnTo>
                  <a:pt x="63421" y="4479"/>
                </a:lnTo>
                <a:lnTo>
                  <a:pt x="67069" y="4024"/>
                </a:lnTo>
                <a:lnTo>
                  <a:pt x="70700" y="3400"/>
                </a:lnTo>
                <a:lnTo>
                  <a:pt x="74357" y="3039"/>
                </a:lnTo>
                <a:lnTo>
                  <a:pt x="77990" y="2680"/>
                </a:lnTo>
                <a:lnTo>
                  <a:pt x="81648" y="2564"/>
                </a:lnTo>
                <a:lnTo>
                  <a:pt x="85293" y="2319"/>
                </a:lnTo>
                <a:lnTo>
                  <a:pt x="88928" y="2073"/>
                </a:lnTo>
                <a:lnTo>
                  <a:pt x="92557" y="1691"/>
                </a:lnTo>
                <a:lnTo>
                  <a:pt x="96196" y="1565"/>
                </a:lnTo>
                <a:lnTo>
                  <a:pt x="99837" y="1440"/>
                </a:lnTo>
                <a:lnTo>
                  <a:pt x="103487" y="1565"/>
                </a:lnTo>
                <a:lnTo>
                  <a:pt x="107132" y="1565"/>
                </a:lnTo>
                <a:lnTo>
                  <a:pt x="111268" y="1565"/>
                </a:lnTo>
                <a:lnTo>
                  <a:pt x="115408" y="1682"/>
                </a:lnTo>
                <a:lnTo>
                  <a:pt x="119541" y="1565"/>
                </a:lnTo>
                <a:lnTo>
                  <a:pt x="123910" y="1442"/>
                </a:lnTo>
                <a:lnTo>
                  <a:pt x="128272" y="1085"/>
                </a:lnTo>
                <a:lnTo>
                  <a:pt x="132638" y="845"/>
                </a:lnTo>
                <a:lnTo>
                  <a:pt x="137015" y="605"/>
                </a:lnTo>
                <a:lnTo>
                  <a:pt x="141388" y="252"/>
                </a:lnTo>
                <a:lnTo>
                  <a:pt x="145768" y="125"/>
                </a:lnTo>
                <a:lnTo>
                  <a:pt x="149650" y="12"/>
                </a:lnTo>
                <a:lnTo>
                  <a:pt x="153539" y="125"/>
                </a:lnTo>
                <a:lnTo>
                  <a:pt x="157424" y="125"/>
                </a:lnTo>
                <a:lnTo>
                  <a:pt x="313659" y="125"/>
                </a:lnTo>
                <a:lnTo>
                  <a:pt x="319740" y="0"/>
                </a:lnTo>
                <a:lnTo>
                  <a:pt x="325817" y="125"/>
                </a:lnTo>
                <a:lnTo>
                  <a:pt x="331407" y="240"/>
                </a:lnTo>
                <a:lnTo>
                  <a:pt x="336990" y="719"/>
                </a:lnTo>
                <a:lnTo>
                  <a:pt x="342581" y="845"/>
                </a:lnTo>
                <a:lnTo>
                  <a:pt x="347675" y="960"/>
                </a:lnTo>
                <a:lnTo>
                  <a:pt x="352775" y="845"/>
                </a:lnTo>
                <a:lnTo>
                  <a:pt x="357872" y="845"/>
                </a:lnTo>
                <a:lnTo>
                  <a:pt x="467940" y="845"/>
                </a:lnTo>
                <a:lnTo>
                  <a:pt x="472320" y="718"/>
                </a:lnTo>
                <a:lnTo>
                  <a:pt x="476693" y="845"/>
                </a:lnTo>
                <a:lnTo>
                  <a:pt x="480582" y="958"/>
                </a:lnTo>
                <a:lnTo>
                  <a:pt x="484460" y="1449"/>
                </a:lnTo>
                <a:lnTo>
                  <a:pt x="488349" y="1565"/>
                </a:lnTo>
                <a:lnTo>
                  <a:pt x="492471" y="1689"/>
                </a:lnTo>
                <a:lnTo>
                  <a:pt x="496600" y="1565"/>
                </a:lnTo>
                <a:lnTo>
                  <a:pt x="500725" y="1565"/>
                </a:lnTo>
                <a:lnTo>
                  <a:pt x="504371" y="1565"/>
                </a:lnTo>
                <a:lnTo>
                  <a:pt x="508021" y="1444"/>
                </a:lnTo>
                <a:lnTo>
                  <a:pt x="511663" y="1565"/>
                </a:lnTo>
                <a:lnTo>
                  <a:pt x="515552" y="1695"/>
                </a:lnTo>
                <a:lnTo>
                  <a:pt x="519430" y="2189"/>
                </a:lnTo>
                <a:lnTo>
                  <a:pt x="523319" y="2319"/>
                </a:lnTo>
                <a:lnTo>
                  <a:pt x="526957" y="2440"/>
                </a:lnTo>
                <a:lnTo>
                  <a:pt x="530606" y="2319"/>
                </a:lnTo>
                <a:lnTo>
                  <a:pt x="534255" y="2319"/>
                </a:lnTo>
                <a:lnTo>
                  <a:pt x="566341" y="2319"/>
                </a:lnTo>
                <a:lnTo>
                  <a:pt x="569258" y="2203"/>
                </a:lnTo>
                <a:lnTo>
                  <a:pt x="572170" y="2319"/>
                </a:lnTo>
                <a:lnTo>
                  <a:pt x="575327" y="2443"/>
                </a:lnTo>
                <a:lnTo>
                  <a:pt x="578479" y="2799"/>
                </a:lnTo>
                <a:lnTo>
                  <a:pt x="581630" y="3039"/>
                </a:lnTo>
                <a:lnTo>
                  <a:pt x="584799" y="3279"/>
                </a:lnTo>
                <a:lnTo>
                  <a:pt x="587961" y="3518"/>
                </a:lnTo>
                <a:lnTo>
                  <a:pt x="591130" y="3759"/>
                </a:lnTo>
                <a:lnTo>
                  <a:pt x="594281" y="3999"/>
                </a:lnTo>
                <a:lnTo>
                  <a:pt x="597433" y="4234"/>
                </a:lnTo>
                <a:lnTo>
                  <a:pt x="600590" y="4479"/>
                </a:lnTo>
                <a:lnTo>
                  <a:pt x="603742" y="4725"/>
                </a:lnTo>
                <a:lnTo>
                  <a:pt x="606899" y="4977"/>
                </a:lnTo>
                <a:lnTo>
                  <a:pt x="610051" y="5233"/>
                </a:lnTo>
                <a:lnTo>
                  <a:pt x="612968" y="5468"/>
                </a:lnTo>
                <a:lnTo>
                  <a:pt x="615879" y="5723"/>
                </a:lnTo>
                <a:lnTo>
                  <a:pt x="618796" y="5953"/>
                </a:lnTo>
                <a:lnTo>
                  <a:pt x="621959" y="6203"/>
                </a:lnTo>
                <a:lnTo>
                  <a:pt x="625122" y="6561"/>
                </a:lnTo>
                <a:lnTo>
                  <a:pt x="628290" y="6673"/>
                </a:lnTo>
                <a:lnTo>
                  <a:pt x="631928" y="6802"/>
                </a:lnTo>
                <a:lnTo>
                  <a:pt x="635582" y="6673"/>
                </a:lnTo>
                <a:lnTo>
                  <a:pt x="639226" y="6673"/>
                </a:lnTo>
                <a:lnTo>
                  <a:pt x="642869" y="6673"/>
                </a:lnTo>
                <a:lnTo>
                  <a:pt x="666674" y="6673"/>
                </a:lnTo>
                <a:lnTo>
                  <a:pt x="670815" y="6549"/>
                </a:lnTo>
                <a:lnTo>
                  <a:pt x="674950" y="6673"/>
                </a:lnTo>
                <a:lnTo>
                  <a:pt x="678833" y="6789"/>
                </a:lnTo>
                <a:lnTo>
                  <a:pt x="682712" y="7273"/>
                </a:lnTo>
                <a:lnTo>
                  <a:pt x="686601" y="7394"/>
                </a:lnTo>
                <a:lnTo>
                  <a:pt x="690484" y="7514"/>
                </a:lnTo>
                <a:lnTo>
                  <a:pt x="694379" y="7264"/>
                </a:lnTo>
                <a:lnTo>
                  <a:pt x="698257" y="7394"/>
                </a:lnTo>
                <a:lnTo>
                  <a:pt x="701906" y="7515"/>
                </a:lnTo>
                <a:lnTo>
                  <a:pt x="705544" y="8017"/>
                </a:lnTo>
                <a:lnTo>
                  <a:pt x="709193" y="8146"/>
                </a:lnTo>
                <a:lnTo>
                  <a:pt x="712585" y="8268"/>
                </a:lnTo>
                <a:lnTo>
                  <a:pt x="715983" y="8146"/>
                </a:lnTo>
                <a:lnTo>
                  <a:pt x="719380" y="8146"/>
                </a:lnTo>
                <a:lnTo>
                  <a:pt x="722543" y="8146"/>
                </a:lnTo>
                <a:lnTo>
                  <a:pt x="725711" y="8022"/>
                </a:lnTo>
                <a:lnTo>
                  <a:pt x="728874" y="8146"/>
                </a:lnTo>
                <a:lnTo>
                  <a:pt x="731791" y="8262"/>
                </a:lnTo>
                <a:lnTo>
                  <a:pt x="734697" y="8746"/>
                </a:lnTo>
                <a:lnTo>
                  <a:pt x="737614" y="8867"/>
                </a:lnTo>
                <a:lnTo>
                  <a:pt x="740525" y="8987"/>
                </a:lnTo>
                <a:lnTo>
                  <a:pt x="743442" y="8867"/>
                </a:lnTo>
                <a:lnTo>
                  <a:pt x="746359" y="8867"/>
                </a:lnTo>
                <a:lnTo>
                  <a:pt x="749762" y="8867"/>
                </a:lnTo>
                <a:lnTo>
                  <a:pt x="753171" y="8742"/>
                </a:lnTo>
                <a:lnTo>
                  <a:pt x="756574" y="8867"/>
                </a:lnTo>
                <a:lnTo>
                  <a:pt x="759731" y="8982"/>
                </a:lnTo>
                <a:lnTo>
                  <a:pt x="762877" y="9467"/>
                </a:lnTo>
                <a:lnTo>
                  <a:pt x="766034" y="9587"/>
                </a:lnTo>
                <a:lnTo>
                  <a:pt x="769197" y="9708"/>
                </a:lnTo>
                <a:lnTo>
                  <a:pt x="772365" y="9587"/>
                </a:lnTo>
                <a:lnTo>
                  <a:pt x="775534" y="9587"/>
                </a:lnTo>
                <a:lnTo>
                  <a:pt x="778445" y="9587"/>
                </a:lnTo>
                <a:lnTo>
                  <a:pt x="781362" y="9467"/>
                </a:lnTo>
                <a:lnTo>
                  <a:pt x="784273" y="9587"/>
                </a:lnTo>
                <a:lnTo>
                  <a:pt x="787190" y="9708"/>
                </a:lnTo>
                <a:lnTo>
                  <a:pt x="790096" y="10187"/>
                </a:lnTo>
                <a:lnTo>
                  <a:pt x="793013" y="10308"/>
                </a:lnTo>
                <a:lnTo>
                  <a:pt x="795924" y="10427"/>
                </a:lnTo>
                <a:lnTo>
                  <a:pt x="798841" y="10308"/>
                </a:lnTo>
                <a:lnTo>
                  <a:pt x="801758" y="10308"/>
                </a:lnTo>
                <a:lnTo>
                  <a:pt x="831397" y="10308"/>
                </a:lnTo>
                <a:lnTo>
                  <a:pt x="834068" y="10188"/>
                </a:lnTo>
                <a:lnTo>
                  <a:pt x="836728" y="10308"/>
                </a:lnTo>
                <a:lnTo>
                  <a:pt x="839656" y="10439"/>
                </a:lnTo>
                <a:lnTo>
                  <a:pt x="842573" y="10917"/>
                </a:lnTo>
                <a:lnTo>
                  <a:pt x="845501" y="11060"/>
                </a:lnTo>
                <a:lnTo>
                  <a:pt x="847680" y="11168"/>
                </a:lnTo>
                <a:lnTo>
                  <a:pt x="849865" y="11060"/>
                </a:lnTo>
                <a:lnTo>
                  <a:pt x="866870" y="11060"/>
                </a:lnTo>
                <a:lnTo>
                  <a:pt x="868568" y="10950"/>
                </a:lnTo>
                <a:lnTo>
                  <a:pt x="870256" y="11060"/>
                </a:lnTo>
                <a:lnTo>
                  <a:pt x="872217" y="11189"/>
                </a:lnTo>
                <a:lnTo>
                  <a:pt x="874156" y="11660"/>
                </a:lnTo>
                <a:lnTo>
                  <a:pt x="876118" y="11781"/>
                </a:lnTo>
                <a:lnTo>
                  <a:pt x="878051" y="11900"/>
                </a:lnTo>
                <a:lnTo>
                  <a:pt x="880007" y="11661"/>
                </a:lnTo>
                <a:lnTo>
                  <a:pt x="881941" y="11781"/>
                </a:lnTo>
                <a:lnTo>
                  <a:pt x="883891" y="11901"/>
                </a:lnTo>
                <a:lnTo>
                  <a:pt x="885819" y="12373"/>
                </a:lnTo>
                <a:lnTo>
                  <a:pt x="887769" y="12501"/>
                </a:lnTo>
                <a:lnTo>
                  <a:pt x="889468" y="12613"/>
                </a:lnTo>
                <a:lnTo>
                  <a:pt x="891177" y="12501"/>
                </a:lnTo>
                <a:lnTo>
                  <a:pt x="892882" y="12501"/>
                </a:lnTo>
                <a:lnTo>
                  <a:pt x="894569" y="12501"/>
                </a:lnTo>
                <a:lnTo>
                  <a:pt x="896263" y="12501"/>
                </a:lnTo>
                <a:lnTo>
                  <a:pt x="897956" y="12501"/>
                </a:lnTo>
                <a:lnTo>
                  <a:pt x="899414" y="12501"/>
                </a:lnTo>
                <a:lnTo>
                  <a:pt x="900878" y="12501"/>
                </a:lnTo>
                <a:lnTo>
                  <a:pt x="902342" y="12501"/>
                </a:lnTo>
                <a:lnTo>
                  <a:pt x="903806" y="12501"/>
                </a:lnTo>
                <a:lnTo>
                  <a:pt x="905265" y="12501"/>
                </a:lnTo>
                <a:lnTo>
                  <a:pt x="906729" y="12501"/>
                </a:lnTo>
                <a:lnTo>
                  <a:pt x="907701" y="12501"/>
                </a:lnTo>
                <a:lnTo>
                  <a:pt x="908674" y="12501"/>
                </a:lnTo>
                <a:lnTo>
                  <a:pt x="909640" y="12501"/>
                </a:lnTo>
                <a:lnTo>
                  <a:pt x="910361" y="12501"/>
                </a:lnTo>
                <a:lnTo>
                  <a:pt x="911082" y="12501"/>
                </a:lnTo>
                <a:lnTo>
                  <a:pt x="911803" y="12501"/>
                </a:lnTo>
                <a:lnTo>
                  <a:pt x="912295" y="12501"/>
                </a:lnTo>
                <a:lnTo>
                  <a:pt x="912786" y="12501"/>
                </a:lnTo>
                <a:lnTo>
                  <a:pt x="913278" y="12501"/>
                </a:lnTo>
                <a:lnTo>
                  <a:pt x="913518" y="12501"/>
                </a:lnTo>
                <a:lnTo>
                  <a:pt x="913759" y="12501"/>
                </a:lnTo>
                <a:lnTo>
                  <a:pt x="913999" y="12501"/>
                </a:lnTo>
                <a:lnTo>
                  <a:pt x="914239" y="12501"/>
                </a:lnTo>
                <a:lnTo>
                  <a:pt x="914479" y="12501"/>
                </a:lnTo>
                <a:lnTo>
                  <a:pt x="914720" y="12501"/>
                </a:lnTo>
                <a:lnTo>
                  <a:pt x="914720" y="12741"/>
                </a:lnTo>
                <a:lnTo>
                  <a:pt x="914720" y="12982"/>
                </a:lnTo>
                <a:lnTo>
                  <a:pt x="914720" y="13222"/>
                </a:lnTo>
                <a:lnTo>
                  <a:pt x="914720" y="13473"/>
                </a:lnTo>
                <a:lnTo>
                  <a:pt x="914720" y="13724"/>
                </a:lnTo>
                <a:lnTo>
                  <a:pt x="914720" y="13975"/>
                </a:lnTo>
                <a:lnTo>
                  <a:pt x="914479" y="13975"/>
                </a:lnTo>
                <a:lnTo>
                  <a:pt x="914239" y="13975"/>
                </a:lnTo>
                <a:lnTo>
                  <a:pt x="913999" y="13975"/>
                </a:lnTo>
                <a:lnTo>
                  <a:pt x="913518" y="13975"/>
                </a:lnTo>
                <a:lnTo>
                  <a:pt x="913038" y="13975"/>
                </a:lnTo>
                <a:lnTo>
                  <a:pt x="912557" y="13975"/>
                </a:lnTo>
                <a:lnTo>
                  <a:pt x="912065" y="13975"/>
                </a:lnTo>
                <a:lnTo>
                  <a:pt x="911574" y="13975"/>
                </a:lnTo>
                <a:lnTo>
                  <a:pt x="911082" y="13975"/>
                </a:lnTo>
                <a:lnTo>
                  <a:pt x="910110" y="13975"/>
                </a:lnTo>
                <a:lnTo>
                  <a:pt x="909143" y="13975"/>
                </a:lnTo>
                <a:lnTo>
                  <a:pt x="908171" y="13975"/>
                </a:lnTo>
                <a:lnTo>
                  <a:pt x="907198" y="13975"/>
                </a:lnTo>
                <a:lnTo>
                  <a:pt x="906226" y="13975"/>
                </a:lnTo>
                <a:lnTo>
                  <a:pt x="905254" y="13975"/>
                </a:lnTo>
                <a:lnTo>
                  <a:pt x="904287" y="13975"/>
                </a:lnTo>
                <a:lnTo>
                  <a:pt x="903315" y="13975"/>
                </a:lnTo>
                <a:lnTo>
                  <a:pt x="902342" y="13975"/>
                </a:lnTo>
                <a:lnTo>
                  <a:pt x="901370" y="13975"/>
                </a:lnTo>
                <a:lnTo>
                  <a:pt x="900398" y="13975"/>
                </a:lnTo>
                <a:lnTo>
                  <a:pt x="899425" y="13975"/>
                </a:lnTo>
                <a:lnTo>
                  <a:pt x="898453" y="13975"/>
                </a:lnTo>
                <a:lnTo>
                  <a:pt x="897486" y="13975"/>
                </a:lnTo>
                <a:lnTo>
                  <a:pt x="896514" y="13975"/>
                </a:lnTo>
                <a:lnTo>
                  <a:pt x="895301" y="13975"/>
                </a:lnTo>
                <a:lnTo>
                  <a:pt x="894089" y="13975"/>
                </a:lnTo>
                <a:lnTo>
                  <a:pt x="892882" y="13975"/>
                </a:lnTo>
                <a:lnTo>
                  <a:pt x="891658" y="13975"/>
                </a:lnTo>
                <a:lnTo>
                  <a:pt x="890434" y="13975"/>
                </a:lnTo>
                <a:lnTo>
                  <a:pt x="889211" y="13975"/>
                </a:lnTo>
                <a:lnTo>
                  <a:pt x="887271" y="13975"/>
                </a:lnTo>
                <a:lnTo>
                  <a:pt x="885327" y="13975"/>
                </a:lnTo>
                <a:lnTo>
                  <a:pt x="883382" y="13975"/>
                </a:lnTo>
                <a:lnTo>
                  <a:pt x="881203" y="13975"/>
                </a:lnTo>
                <a:lnTo>
                  <a:pt x="879018" y="13975"/>
                </a:lnTo>
                <a:lnTo>
                  <a:pt x="876833" y="13975"/>
                </a:lnTo>
                <a:lnTo>
                  <a:pt x="874162" y="13975"/>
                </a:lnTo>
                <a:lnTo>
                  <a:pt x="871485" y="13975"/>
                </a:lnTo>
                <a:lnTo>
                  <a:pt x="868814" y="13975"/>
                </a:lnTo>
                <a:lnTo>
                  <a:pt x="865406" y="13975"/>
                </a:lnTo>
                <a:lnTo>
                  <a:pt x="862003" y="13975"/>
                </a:lnTo>
                <a:lnTo>
                  <a:pt x="858599" y="13975"/>
                </a:lnTo>
                <a:lnTo>
                  <a:pt x="854950" y="13975"/>
                </a:lnTo>
                <a:lnTo>
                  <a:pt x="851307" y="13975"/>
                </a:lnTo>
                <a:lnTo>
                  <a:pt x="847664" y="13975"/>
                </a:lnTo>
                <a:lnTo>
                  <a:pt x="843774" y="13975"/>
                </a:lnTo>
                <a:lnTo>
                  <a:pt x="839891" y="13975"/>
                </a:lnTo>
                <a:lnTo>
                  <a:pt x="836007" y="13975"/>
                </a:lnTo>
                <a:lnTo>
                  <a:pt x="832118" y="13975"/>
                </a:lnTo>
                <a:lnTo>
                  <a:pt x="828234" y="13975"/>
                </a:lnTo>
                <a:lnTo>
                  <a:pt x="824351" y="13975"/>
                </a:lnTo>
                <a:lnTo>
                  <a:pt x="820467" y="13975"/>
                </a:lnTo>
                <a:lnTo>
                  <a:pt x="816578" y="13975"/>
                </a:lnTo>
                <a:lnTo>
                  <a:pt x="812694" y="13975"/>
                </a:lnTo>
                <a:lnTo>
                  <a:pt x="808559" y="13975"/>
                </a:lnTo>
                <a:lnTo>
                  <a:pt x="804418" y="13975"/>
                </a:lnTo>
                <a:lnTo>
                  <a:pt x="800283" y="13975"/>
                </a:lnTo>
                <a:lnTo>
                  <a:pt x="795919" y="13975"/>
                </a:lnTo>
                <a:lnTo>
                  <a:pt x="791555" y="13975"/>
                </a:lnTo>
                <a:lnTo>
                  <a:pt x="787185" y="13975"/>
                </a:lnTo>
                <a:lnTo>
                  <a:pt x="782329" y="13975"/>
                </a:lnTo>
                <a:lnTo>
                  <a:pt x="777473" y="13975"/>
                </a:lnTo>
                <a:lnTo>
                  <a:pt x="772617" y="13975"/>
                </a:lnTo>
                <a:lnTo>
                  <a:pt x="767509" y="13975"/>
                </a:lnTo>
                <a:lnTo>
                  <a:pt x="762402" y="13975"/>
                </a:lnTo>
                <a:lnTo>
                  <a:pt x="757295" y="13975"/>
                </a:lnTo>
                <a:lnTo>
                  <a:pt x="752439" y="13975"/>
                </a:lnTo>
                <a:lnTo>
                  <a:pt x="747577" y="13975"/>
                </a:lnTo>
                <a:lnTo>
                  <a:pt x="742721" y="13975"/>
                </a:lnTo>
                <a:lnTo>
                  <a:pt x="737614" y="13975"/>
                </a:lnTo>
                <a:lnTo>
                  <a:pt x="732506" y="13975"/>
                </a:lnTo>
                <a:lnTo>
                  <a:pt x="727399" y="13975"/>
                </a:lnTo>
                <a:lnTo>
                  <a:pt x="722783" y="13975"/>
                </a:lnTo>
                <a:lnTo>
                  <a:pt x="718167" y="13975"/>
                </a:lnTo>
                <a:lnTo>
                  <a:pt x="713552" y="13975"/>
                </a:lnTo>
                <a:lnTo>
                  <a:pt x="708690" y="13975"/>
                </a:lnTo>
                <a:lnTo>
                  <a:pt x="703834" y="13975"/>
                </a:lnTo>
                <a:lnTo>
                  <a:pt x="698978" y="13975"/>
                </a:lnTo>
                <a:lnTo>
                  <a:pt x="694122" y="13975"/>
                </a:lnTo>
                <a:lnTo>
                  <a:pt x="689266" y="13975"/>
                </a:lnTo>
                <a:lnTo>
                  <a:pt x="684410" y="13975"/>
                </a:lnTo>
                <a:lnTo>
                  <a:pt x="679303" y="13975"/>
                </a:lnTo>
                <a:lnTo>
                  <a:pt x="674195" y="13975"/>
                </a:lnTo>
                <a:lnTo>
                  <a:pt x="669088" y="13975"/>
                </a:lnTo>
                <a:lnTo>
                  <a:pt x="663751" y="13975"/>
                </a:lnTo>
                <a:lnTo>
                  <a:pt x="658415" y="13975"/>
                </a:lnTo>
                <a:lnTo>
                  <a:pt x="653073" y="13975"/>
                </a:lnTo>
                <a:lnTo>
                  <a:pt x="647965" y="13975"/>
                </a:lnTo>
                <a:lnTo>
                  <a:pt x="642858" y="13975"/>
                </a:lnTo>
                <a:lnTo>
                  <a:pt x="637751" y="13975"/>
                </a:lnTo>
                <a:lnTo>
                  <a:pt x="632163" y="13975"/>
                </a:lnTo>
                <a:lnTo>
                  <a:pt x="626575" y="13975"/>
                </a:lnTo>
                <a:lnTo>
                  <a:pt x="620987" y="13975"/>
                </a:lnTo>
                <a:lnTo>
                  <a:pt x="615890" y="13975"/>
                </a:lnTo>
                <a:lnTo>
                  <a:pt x="610794" y="13975"/>
                </a:lnTo>
                <a:lnTo>
                  <a:pt x="605698" y="13975"/>
                </a:lnTo>
                <a:lnTo>
                  <a:pt x="600110" y="13975"/>
                </a:lnTo>
                <a:lnTo>
                  <a:pt x="594522" y="13975"/>
                </a:lnTo>
                <a:lnTo>
                  <a:pt x="588934" y="13975"/>
                </a:lnTo>
                <a:lnTo>
                  <a:pt x="583346" y="13975"/>
                </a:lnTo>
                <a:lnTo>
                  <a:pt x="577758" y="13975"/>
                </a:lnTo>
                <a:lnTo>
                  <a:pt x="572170" y="13975"/>
                </a:lnTo>
                <a:lnTo>
                  <a:pt x="566090" y="13975"/>
                </a:lnTo>
                <a:lnTo>
                  <a:pt x="560010" y="13975"/>
                </a:lnTo>
                <a:lnTo>
                  <a:pt x="553931" y="13975"/>
                </a:lnTo>
                <a:lnTo>
                  <a:pt x="548343" y="13975"/>
                </a:lnTo>
                <a:lnTo>
                  <a:pt x="542755" y="13975"/>
                </a:lnTo>
                <a:lnTo>
                  <a:pt x="537167" y="13975"/>
                </a:lnTo>
                <a:lnTo>
                  <a:pt x="531579" y="13975"/>
                </a:lnTo>
                <a:lnTo>
                  <a:pt x="525991" y="13975"/>
                </a:lnTo>
                <a:lnTo>
                  <a:pt x="520403" y="13975"/>
                </a:lnTo>
                <a:lnTo>
                  <a:pt x="515066" y="13975"/>
                </a:lnTo>
                <a:lnTo>
                  <a:pt x="509730" y="13975"/>
                </a:lnTo>
                <a:lnTo>
                  <a:pt x="504393" y="13975"/>
                </a:lnTo>
                <a:lnTo>
                  <a:pt x="499525" y="13975"/>
                </a:lnTo>
                <a:lnTo>
                  <a:pt x="494657" y="13975"/>
                </a:lnTo>
                <a:lnTo>
                  <a:pt x="489790" y="13975"/>
                </a:lnTo>
                <a:lnTo>
                  <a:pt x="485174" y="13975"/>
                </a:lnTo>
                <a:lnTo>
                  <a:pt x="480557" y="13975"/>
                </a:lnTo>
                <a:lnTo>
                  <a:pt x="475940" y="13975"/>
                </a:lnTo>
                <a:lnTo>
                  <a:pt x="471574" y="13975"/>
                </a:lnTo>
                <a:lnTo>
                  <a:pt x="467209" y="13975"/>
                </a:lnTo>
                <a:lnTo>
                  <a:pt x="462843" y="13975"/>
                </a:lnTo>
                <a:lnTo>
                  <a:pt x="458467" y="13975"/>
                </a:lnTo>
                <a:lnTo>
                  <a:pt x="454064" y="13639"/>
                </a:lnTo>
                <a:lnTo>
                  <a:pt x="449713" y="13975"/>
                </a:lnTo>
                <a:lnTo>
                  <a:pt x="444580" y="14371"/>
                </a:lnTo>
                <a:lnTo>
                  <a:pt x="439501" y="15458"/>
                </a:lnTo>
                <a:lnTo>
                  <a:pt x="434390" y="16168"/>
                </a:lnTo>
                <a:lnTo>
                  <a:pt x="429056" y="16910"/>
                </a:lnTo>
                <a:lnTo>
                  <a:pt x="423718" y="17620"/>
                </a:lnTo>
                <a:lnTo>
                  <a:pt x="418379" y="18329"/>
                </a:lnTo>
                <a:lnTo>
                  <a:pt x="412793" y="19071"/>
                </a:lnTo>
                <a:lnTo>
                  <a:pt x="407189" y="19693"/>
                </a:lnTo>
                <a:lnTo>
                  <a:pt x="401615" y="20523"/>
                </a:lnTo>
                <a:lnTo>
                  <a:pt x="395762" y="21395"/>
                </a:lnTo>
                <a:lnTo>
                  <a:pt x="389952" y="22565"/>
                </a:lnTo>
                <a:lnTo>
                  <a:pt x="384098" y="23437"/>
                </a:lnTo>
                <a:lnTo>
                  <a:pt x="378525" y="24268"/>
                </a:lnTo>
                <a:lnTo>
                  <a:pt x="372918" y="24867"/>
                </a:lnTo>
                <a:lnTo>
                  <a:pt x="367334" y="25631"/>
                </a:lnTo>
                <a:lnTo>
                  <a:pt x="362232" y="26329"/>
                </a:lnTo>
                <a:lnTo>
                  <a:pt x="357163" y="27325"/>
                </a:lnTo>
                <a:lnTo>
                  <a:pt x="352043" y="27824"/>
                </a:lnTo>
                <a:lnTo>
                  <a:pt x="347209" y="28297"/>
                </a:lnTo>
                <a:lnTo>
                  <a:pt x="342320" y="28176"/>
                </a:lnTo>
                <a:lnTo>
                  <a:pt x="337473" y="28545"/>
                </a:lnTo>
                <a:lnTo>
                  <a:pt x="332847" y="28897"/>
                </a:lnTo>
                <a:lnTo>
                  <a:pt x="328252" y="29732"/>
                </a:lnTo>
                <a:lnTo>
                  <a:pt x="323623" y="29986"/>
                </a:lnTo>
                <a:lnTo>
                  <a:pt x="319499" y="30212"/>
                </a:lnTo>
                <a:lnTo>
                  <a:pt x="315346" y="29852"/>
                </a:lnTo>
                <a:lnTo>
                  <a:pt x="311214" y="29986"/>
                </a:lnTo>
                <a:lnTo>
                  <a:pt x="307565" y="30103"/>
                </a:lnTo>
                <a:lnTo>
                  <a:pt x="303928" y="30604"/>
                </a:lnTo>
                <a:lnTo>
                  <a:pt x="300278" y="30739"/>
                </a:lnTo>
                <a:lnTo>
                  <a:pt x="297128" y="30855"/>
                </a:lnTo>
                <a:lnTo>
                  <a:pt x="293970" y="30739"/>
                </a:lnTo>
                <a:lnTo>
                  <a:pt x="290816" y="30739"/>
                </a:lnTo>
                <a:lnTo>
                  <a:pt x="275503" y="30739"/>
                </a:lnTo>
                <a:lnTo>
                  <a:pt x="273313" y="30612"/>
                </a:lnTo>
                <a:lnTo>
                  <a:pt x="271137" y="30739"/>
                </a:lnTo>
                <a:lnTo>
                  <a:pt x="269187" y="30852"/>
                </a:lnTo>
                <a:lnTo>
                  <a:pt x="267259" y="31321"/>
                </a:lnTo>
                <a:lnTo>
                  <a:pt x="265309" y="31459"/>
                </a:lnTo>
                <a:lnTo>
                  <a:pt x="263854" y="31562"/>
                </a:lnTo>
                <a:lnTo>
                  <a:pt x="262384" y="31459"/>
                </a:lnTo>
                <a:lnTo>
                  <a:pt x="260922" y="31459"/>
                </a:lnTo>
                <a:lnTo>
                  <a:pt x="254373" y="31459"/>
                </a:lnTo>
                <a:lnTo>
                  <a:pt x="256076" y="31459"/>
                </a:lnTo>
                <a:lnTo>
                  <a:pt x="257779" y="31459"/>
                </a:lnTo>
                <a:lnTo>
                  <a:pt x="259481" y="31459"/>
                </a:lnTo>
                <a:lnTo>
                  <a:pt x="262155" y="31459"/>
                </a:lnTo>
                <a:lnTo>
                  <a:pt x="264834" y="31353"/>
                </a:lnTo>
                <a:lnTo>
                  <a:pt x="288622" y="33653"/>
                </a:lnTo>
                <a:lnTo>
                  <a:pt x="292771" y="34304"/>
                </a:lnTo>
                <a:lnTo>
                  <a:pt x="296865" y="35384"/>
                </a:lnTo>
                <a:lnTo>
                  <a:pt x="301031" y="35846"/>
                </a:lnTo>
                <a:lnTo>
                  <a:pt x="305618" y="36355"/>
                </a:lnTo>
                <a:lnTo>
                  <a:pt x="310270" y="36241"/>
                </a:lnTo>
                <a:lnTo>
                  <a:pt x="314881" y="36567"/>
                </a:lnTo>
                <a:lnTo>
                  <a:pt x="320475" y="36962"/>
                </a:lnTo>
                <a:lnTo>
                  <a:pt x="326049" y="37663"/>
                </a:lnTo>
                <a:lnTo>
                  <a:pt x="331645" y="38007"/>
                </a:lnTo>
                <a:lnTo>
                  <a:pt x="337945" y="38395"/>
                </a:lnTo>
                <a:lnTo>
                  <a:pt x="344259" y="38633"/>
                </a:lnTo>
                <a:lnTo>
                  <a:pt x="350570" y="38760"/>
                </a:lnTo>
                <a:lnTo>
                  <a:pt x="356647" y="38884"/>
                </a:lnTo>
                <a:lnTo>
                  <a:pt x="362731" y="38640"/>
                </a:lnTo>
                <a:lnTo>
                  <a:pt x="368807" y="38760"/>
                </a:lnTo>
                <a:lnTo>
                  <a:pt x="374889" y="38881"/>
                </a:lnTo>
                <a:lnTo>
                  <a:pt x="380966" y="39250"/>
                </a:lnTo>
                <a:lnTo>
                  <a:pt x="387045" y="39481"/>
                </a:lnTo>
                <a:lnTo>
                  <a:pt x="393604" y="39730"/>
                </a:lnTo>
                <a:lnTo>
                  <a:pt x="400164" y="39961"/>
                </a:lnTo>
                <a:lnTo>
                  <a:pt x="406723" y="40201"/>
                </a:lnTo>
                <a:lnTo>
                  <a:pt x="413282" y="40441"/>
                </a:lnTo>
                <a:lnTo>
                  <a:pt x="419839" y="40808"/>
                </a:lnTo>
                <a:lnTo>
                  <a:pt x="426401" y="40921"/>
                </a:lnTo>
                <a:lnTo>
                  <a:pt x="433678" y="41048"/>
                </a:lnTo>
                <a:lnTo>
                  <a:pt x="440962" y="40800"/>
                </a:lnTo>
                <a:lnTo>
                  <a:pt x="448240" y="40921"/>
                </a:lnTo>
                <a:lnTo>
                  <a:pt x="456024" y="41051"/>
                </a:lnTo>
                <a:lnTo>
                  <a:pt x="463802" y="41541"/>
                </a:lnTo>
                <a:lnTo>
                  <a:pt x="471585" y="41675"/>
                </a:lnTo>
                <a:lnTo>
                  <a:pt x="478382" y="41792"/>
                </a:lnTo>
                <a:lnTo>
                  <a:pt x="485184" y="41675"/>
                </a:lnTo>
                <a:lnTo>
                  <a:pt x="491984" y="41675"/>
                </a:lnTo>
                <a:lnTo>
                  <a:pt x="615421" y="41675"/>
                </a:lnTo>
                <a:lnTo>
                  <a:pt x="622953" y="41792"/>
                </a:lnTo>
                <a:lnTo>
                  <a:pt x="662920" y="40483"/>
                </a:lnTo>
                <a:lnTo>
                  <a:pt x="683689" y="38760"/>
                </a:lnTo>
                <a:lnTo>
                  <a:pt x="691349" y="38101"/>
                </a:lnTo>
                <a:lnTo>
                  <a:pt x="729609" y="33628"/>
                </a:lnTo>
                <a:lnTo>
                  <a:pt x="737254" y="32460"/>
                </a:lnTo>
                <a:lnTo>
                  <a:pt x="744917" y="31459"/>
                </a:lnTo>
                <a:lnTo>
                  <a:pt x="751829" y="30799"/>
                </a:lnTo>
                <a:lnTo>
                  <a:pt x="758759" y="30296"/>
                </a:lnTo>
                <a:lnTo>
                  <a:pt x="765692" y="29826"/>
                </a:lnTo>
                <a:lnTo>
                  <a:pt x="772617" y="29265"/>
                </a:lnTo>
                <a:lnTo>
                  <a:pt x="779357" y="28566"/>
                </a:lnTo>
                <a:lnTo>
                  <a:pt x="786090" y="27790"/>
                </a:lnTo>
                <a:lnTo>
                  <a:pt x="792822" y="27022"/>
                </a:lnTo>
                <a:lnTo>
                  <a:pt x="835778" y="24417"/>
                </a:lnTo>
                <a:lnTo>
                  <a:pt x="842590" y="24158"/>
                </a:lnTo>
                <a:lnTo>
                  <a:pt x="848653" y="23926"/>
                </a:lnTo>
                <a:lnTo>
                  <a:pt x="854727" y="23710"/>
                </a:lnTo>
                <a:lnTo>
                  <a:pt x="860790" y="23437"/>
                </a:lnTo>
                <a:lnTo>
                  <a:pt x="865411" y="23229"/>
                </a:lnTo>
                <a:lnTo>
                  <a:pt x="870027" y="22963"/>
                </a:lnTo>
                <a:lnTo>
                  <a:pt x="874643" y="22717"/>
                </a:lnTo>
                <a:lnTo>
                  <a:pt x="879018" y="22483"/>
                </a:lnTo>
                <a:lnTo>
                  <a:pt x="883393" y="22127"/>
                </a:lnTo>
                <a:lnTo>
                  <a:pt x="887769" y="21997"/>
                </a:lnTo>
                <a:lnTo>
                  <a:pt x="891412" y="21888"/>
                </a:lnTo>
                <a:lnTo>
                  <a:pt x="895061" y="21997"/>
                </a:lnTo>
                <a:lnTo>
                  <a:pt x="898705" y="21997"/>
                </a:lnTo>
                <a:lnTo>
                  <a:pt x="902353" y="21997"/>
                </a:lnTo>
                <a:lnTo>
                  <a:pt x="905997" y="21997"/>
                </a:lnTo>
                <a:lnTo>
                  <a:pt x="909640" y="21997"/>
                </a:lnTo>
                <a:lnTo>
                  <a:pt x="913529" y="21997"/>
                </a:lnTo>
                <a:lnTo>
                  <a:pt x="917419" y="22122"/>
                </a:lnTo>
                <a:lnTo>
                  <a:pt x="921297" y="21997"/>
                </a:lnTo>
                <a:lnTo>
                  <a:pt x="925186" y="21871"/>
                </a:lnTo>
                <a:lnTo>
                  <a:pt x="929064" y="21365"/>
                </a:lnTo>
                <a:lnTo>
                  <a:pt x="932953" y="21243"/>
                </a:lnTo>
                <a:lnTo>
                  <a:pt x="937077" y="21114"/>
                </a:lnTo>
                <a:lnTo>
                  <a:pt x="941212" y="21375"/>
                </a:lnTo>
                <a:lnTo>
                  <a:pt x="945331" y="21243"/>
                </a:lnTo>
                <a:lnTo>
                  <a:pt x="948739" y="21135"/>
                </a:lnTo>
                <a:lnTo>
                  <a:pt x="952143" y="20747"/>
                </a:lnTo>
                <a:lnTo>
                  <a:pt x="955546" y="20523"/>
                </a:lnTo>
                <a:lnTo>
                  <a:pt x="959429" y="20267"/>
                </a:lnTo>
                <a:lnTo>
                  <a:pt x="963330" y="20179"/>
                </a:lnTo>
                <a:lnTo>
                  <a:pt x="967202" y="19803"/>
                </a:lnTo>
                <a:lnTo>
                  <a:pt x="970862" y="19447"/>
                </a:lnTo>
                <a:lnTo>
                  <a:pt x="974483" y="18723"/>
                </a:lnTo>
                <a:lnTo>
                  <a:pt x="978138" y="18329"/>
                </a:lnTo>
                <a:lnTo>
                  <a:pt x="981284" y="17991"/>
                </a:lnTo>
                <a:lnTo>
                  <a:pt x="984441" y="17734"/>
                </a:lnTo>
                <a:lnTo>
                  <a:pt x="987604" y="17609"/>
                </a:lnTo>
                <a:lnTo>
                  <a:pt x="990521" y="17494"/>
                </a:lnTo>
                <a:lnTo>
                  <a:pt x="993449" y="17609"/>
                </a:lnTo>
                <a:lnTo>
                  <a:pt x="996377" y="17609"/>
                </a:lnTo>
                <a:lnTo>
                  <a:pt x="998322" y="17609"/>
                </a:lnTo>
                <a:lnTo>
                  <a:pt x="1000278" y="17768"/>
                </a:lnTo>
                <a:lnTo>
                  <a:pt x="1002205" y="17609"/>
                </a:lnTo>
                <a:lnTo>
                  <a:pt x="1003189" y="17528"/>
                </a:lnTo>
                <a:lnTo>
                  <a:pt x="1004133" y="17028"/>
                </a:lnTo>
                <a:lnTo>
                  <a:pt x="1005117" y="16889"/>
                </a:lnTo>
                <a:lnTo>
                  <a:pt x="1005838" y="16788"/>
                </a:lnTo>
                <a:lnTo>
                  <a:pt x="1006581" y="16889"/>
                </a:lnTo>
                <a:lnTo>
                  <a:pt x="1007313" y="16889"/>
                </a:lnTo>
                <a:lnTo>
                  <a:pt x="1008034" y="16889"/>
                </a:lnTo>
                <a:lnTo>
                  <a:pt x="1018215" y="16889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56178" y="1563433"/>
            <a:ext cx="963930" cy="59055"/>
          </a:xfrm>
          <a:custGeom>
            <a:avLst/>
            <a:gdLst/>
            <a:ahLst/>
            <a:cxnLst/>
            <a:rect l="l" t="t" r="r" b="b"/>
            <a:pathLst>
              <a:path w="963929" h="59055">
                <a:moveTo>
                  <a:pt x="159618" y="34390"/>
                </a:moveTo>
                <a:lnTo>
                  <a:pt x="159618" y="28562"/>
                </a:lnTo>
                <a:lnTo>
                  <a:pt x="159618" y="25648"/>
                </a:lnTo>
                <a:lnTo>
                  <a:pt x="159618" y="25408"/>
                </a:lnTo>
                <a:lnTo>
                  <a:pt x="159618" y="25168"/>
                </a:lnTo>
                <a:lnTo>
                  <a:pt x="159618" y="24928"/>
                </a:lnTo>
                <a:lnTo>
                  <a:pt x="159618" y="24687"/>
                </a:lnTo>
                <a:lnTo>
                  <a:pt x="159618" y="24448"/>
                </a:lnTo>
                <a:lnTo>
                  <a:pt x="159618" y="24207"/>
                </a:lnTo>
                <a:lnTo>
                  <a:pt x="159618" y="23967"/>
                </a:lnTo>
                <a:lnTo>
                  <a:pt x="159618" y="23727"/>
                </a:lnTo>
                <a:lnTo>
                  <a:pt x="159618" y="23487"/>
                </a:lnTo>
                <a:lnTo>
                  <a:pt x="159618" y="23236"/>
                </a:lnTo>
                <a:lnTo>
                  <a:pt x="159618" y="22985"/>
                </a:lnTo>
                <a:lnTo>
                  <a:pt x="159618" y="22734"/>
                </a:lnTo>
                <a:lnTo>
                  <a:pt x="160349" y="22734"/>
                </a:lnTo>
                <a:lnTo>
                  <a:pt x="161080" y="22734"/>
                </a:lnTo>
                <a:lnTo>
                  <a:pt x="161811" y="22734"/>
                </a:lnTo>
                <a:lnTo>
                  <a:pt x="163023" y="22734"/>
                </a:lnTo>
                <a:lnTo>
                  <a:pt x="164234" y="22734"/>
                </a:lnTo>
                <a:lnTo>
                  <a:pt x="165446" y="22734"/>
                </a:lnTo>
                <a:lnTo>
                  <a:pt x="166908" y="22734"/>
                </a:lnTo>
                <a:lnTo>
                  <a:pt x="168371" y="22734"/>
                </a:lnTo>
                <a:lnTo>
                  <a:pt x="169833" y="22734"/>
                </a:lnTo>
                <a:lnTo>
                  <a:pt x="171536" y="22734"/>
                </a:lnTo>
                <a:lnTo>
                  <a:pt x="173238" y="22734"/>
                </a:lnTo>
                <a:lnTo>
                  <a:pt x="174941" y="22734"/>
                </a:lnTo>
                <a:lnTo>
                  <a:pt x="177124" y="22734"/>
                </a:lnTo>
                <a:lnTo>
                  <a:pt x="179306" y="22734"/>
                </a:lnTo>
                <a:lnTo>
                  <a:pt x="181490" y="22734"/>
                </a:lnTo>
                <a:lnTo>
                  <a:pt x="184163" y="22734"/>
                </a:lnTo>
                <a:lnTo>
                  <a:pt x="186837" y="22734"/>
                </a:lnTo>
                <a:lnTo>
                  <a:pt x="189511" y="22734"/>
                </a:lnTo>
                <a:lnTo>
                  <a:pt x="192425" y="22734"/>
                </a:lnTo>
                <a:lnTo>
                  <a:pt x="195339" y="22734"/>
                </a:lnTo>
                <a:lnTo>
                  <a:pt x="198254" y="22734"/>
                </a:lnTo>
                <a:lnTo>
                  <a:pt x="201658" y="22734"/>
                </a:lnTo>
                <a:lnTo>
                  <a:pt x="205064" y="22734"/>
                </a:lnTo>
                <a:lnTo>
                  <a:pt x="208469" y="22734"/>
                </a:lnTo>
                <a:lnTo>
                  <a:pt x="212354" y="22734"/>
                </a:lnTo>
                <a:lnTo>
                  <a:pt x="216240" y="22734"/>
                </a:lnTo>
                <a:lnTo>
                  <a:pt x="220125" y="22734"/>
                </a:lnTo>
                <a:lnTo>
                  <a:pt x="224502" y="22734"/>
                </a:lnTo>
                <a:lnTo>
                  <a:pt x="228878" y="22734"/>
                </a:lnTo>
                <a:lnTo>
                  <a:pt x="233255" y="22734"/>
                </a:lnTo>
                <a:lnTo>
                  <a:pt x="237621" y="22734"/>
                </a:lnTo>
                <a:lnTo>
                  <a:pt x="241986" y="22734"/>
                </a:lnTo>
                <a:lnTo>
                  <a:pt x="246352" y="22734"/>
                </a:lnTo>
                <a:lnTo>
                  <a:pt x="250728" y="22734"/>
                </a:lnTo>
                <a:lnTo>
                  <a:pt x="255120" y="22474"/>
                </a:lnTo>
                <a:lnTo>
                  <a:pt x="259481" y="22734"/>
                </a:lnTo>
                <a:lnTo>
                  <a:pt x="263382" y="22966"/>
                </a:lnTo>
                <a:lnTo>
                  <a:pt x="267278" y="23560"/>
                </a:lnTo>
                <a:lnTo>
                  <a:pt x="271137" y="24207"/>
                </a:lnTo>
                <a:lnTo>
                  <a:pt x="274569" y="24783"/>
                </a:lnTo>
                <a:lnTo>
                  <a:pt x="277917" y="25872"/>
                </a:lnTo>
                <a:lnTo>
                  <a:pt x="281353" y="26401"/>
                </a:lnTo>
                <a:lnTo>
                  <a:pt x="284236" y="26844"/>
                </a:lnTo>
                <a:lnTo>
                  <a:pt x="287182" y="26871"/>
                </a:lnTo>
                <a:lnTo>
                  <a:pt x="290095" y="27121"/>
                </a:lnTo>
                <a:lnTo>
                  <a:pt x="292770" y="27351"/>
                </a:lnTo>
                <a:lnTo>
                  <a:pt x="295443" y="27601"/>
                </a:lnTo>
                <a:lnTo>
                  <a:pt x="298117" y="27842"/>
                </a:lnTo>
                <a:lnTo>
                  <a:pt x="300791" y="28081"/>
                </a:lnTo>
                <a:lnTo>
                  <a:pt x="303459" y="28436"/>
                </a:lnTo>
                <a:lnTo>
                  <a:pt x="306139" y="28562"/>
                </a:lnTo>
                <a:lnTo>
                  <a:pt x="308556" y="28676"/>
                </a:lnTo>
                <a:lnTo>
                  <a:pt x="310985" y="28562"/>
                </a:lnTo>
                <a:lnTo>
                  <a:pt x="313408" y="28562"/>
                </a:lnTo>
                <a:lnTo>
                  <a:pt x="445839" y="28562"/>
                </a:lnTo>
                <a:lnTo>
                  <a:pt x="448518" y="28682"/>
                </a:lnTo>
                <a:lnTo>
                  <a:pt x="451187" y="28562"/>
                </a:lnTo>
                <a:lnTo>
                  <a:pt x="453866" y="28442"/>
                </a:lnTo>
                <a:lnTo>
                  <a:pt x="456536" y="28093"/>
                </a:lnTo>
                <a:lnTo>
                  <a:pt x="459209" y="27842"/>
                </a:lnTo>
                <a:lnTo>
                  <a:pt x="461633" y="27613"/>
                </a:lnTo>
                <a:lnTo>
                  <a:pt x="464049" y="27248"/>
                </a:lnTo>
                <a:lnTo>
                  <a:pt x="466478" y="27121"/>
                </a:lnTo>
                <a:lnTo>
                  <a:pt x="468665" y="27007"/>
                </a:lnTo>
                <a:lnTo>
                  <a:pt x="470865" y="27121"/>
                </a:lnTo>
                <a:lnTo>
                  <a:pt x="473059" y="27121"/>
                </a:lnTo>
                <a:lnTo>
                  <a:pt x="474270" y="27121"/>
                </a:lnTo>
                <a:lnTo>
                  <a:pt x="475482" y="27121"/>
                </a:lnTo>
                <a:lnTo>
                  <a:pt x="476693" y="27121"/>
                </a:lnTo>
                <a:lnTo>
                  <a:pt x="477425" y="27121"/>
                </a:lnTo>
                <a:lnTo>
                  <a:pt x="478170" y="27223"/>
                </a:lnTo>
                <a:lnTo>
                  <a:pt x="478887" y="27121"/>
                </a:lnTo>
                <a:lnTo>
                  <a:pt x="479873" y="26982"/>
                </a:lnTo>
                <a:lnTo>
                  <a:pt x="480815" y="26541"/>
                </a:lnTo>
                <a:lnTo>
                  <a:pt x="481801" y="26401"/>
                </a:lnTo>
                <a:lnTo>
                  <a:pt x="482507" y="26301"/>
                </a:lnTo>
                <a:lnTo>
                  <a:pt x="483242" y="26401"/>
                </a:lnTo>
                <a:lnTo>
                  <a:pt x="483962" y="26401"/>
                </a:lnTo>
                <a:lnTo>
                  <a:pt x="527223" y="26401"/>
                </a:lnTo>
                <a:lnTo>
                  <a:pt x="529665" y="26520"/>
                </a:lnTo>
                <a:lnTo>
                  <a:pt x="532096" y="26401"/>
                </a:lnTo>
                <a:lnTo>
                  <a:pt x="534772" y="26269"/>
                </a:lnTo>
                <a:lnTo>
                  <a:pt x="537444" y="25905"/>
                </a:lnTo>
                <a:lnTo>
                  <a:pt x="540115" y="25648"/>
                </a:lnTo>
                <a:lnTo>
                  <a:pt x="542540" y="25414"/>
                </a:lnTo>
                <a:lnTo>
                  <a:pt x="544954" y="25048"/>
                </a:lnTo>
                <a:lnTo>
                  <a:pt x="547385" y="24928"/>
                </a:lnTo>
                <a:lnTo>
                  <a:pt x="549810" y="24807"/>
                </a:lnTo>
                <a:lnTo>
                  <a:pt x="552252" y="24928"/>
                </a:lnTo>
                <a:lnTo>
                  <a:pt x="554683" y="24928"/>
                </a:lnTo>
                <a:lnTo>
                  <a:pt x="567792" y="24928"/>
                </a:lnTo>
                <a:lnTo>
                  <a:pt x="569256" y="25057"/>
                </a:lnTo>
                <a:lnTo>
                  <a:pt x="570698" y="24928"/>
                </a:lnTo>
                <a:lnTo>
                  <a:pt x="571933" y="24817"/>
                </a:lnTo>
                <a:lnTo>
                  <a:pt x="573129" y="24343"/>
                </a:lnTo>
                <a:lnTo>
                  <a:pt x="574363" y="24207"/>
                </a:lnTo>
                <a:lnTo>
                  <a:pt x="575325" y="24102"/>
                </a:lnTo>
                <a:lnTo>
                  <a:pt x="576308" y="24207"/>
                </a:lnTo>
                <a:lnTo>
                  <a:pt x="577275" y="24207"/>
                </a:lnTo>
                <a:lnTo>
                  <a:pt x="611295" y="24207"/>
                </a:lnTo>
                <a:lnTo>
                  <a:pt x="612518" y="24306"/>
                </a:lnTo>
                <a:lnTo>
                  <a:pt x="613720" y="24207"/>
                </a:lnTo>
                <a:lnTo>
                  <a:pt x="615430" y="24066"/>
                </a:lnTo>
                <a:lnTo>
                  <a:pt x="617117" y="23608"/>
                </a:lnTo>
                <a:lnTo>
                  <a:pt x="618827" y="23487"/>
                </a:lnTo>
                <a:lnTo>
                  <a:pt x="620520" y="23367"/>
                </a:lnTo>
                <a:lnTo>
                  <a:pt x="622230" y="23487"/>
                </a:lnTo>
                <a:lnTo>
                  <a:pt x="623935" y="23487"/>
                </a:lnTo>
                <a:lnTo>
                  <a:pt x="652825" y="23487"/>
                </a:lnTo>
                <a:lnTo>
                  <a:pt x="654775" y="23620"/>
                </a:lnTo>
                <a:lnTo>
                  <a:pt x="656708" y="23487"/>
                </a:lnTo>
                <a:lnTo>
                  <a:pt x="658424" y="23369"/>
                </a:lnTo>
                <a:lnTo>
                  <a:pt x="660117" y="22980"/>
                </a:lnTo>
                <a:lnTo>
                  <a:pt x="661816" y="22734"/>
                </a:lnTo>
                <a:lnTo>
                  <a:pt x="663520" y="22488"/>
                </a:lnTo>
                <a:lnTo>
                  <a:pt x="665213" y="22154"/>
                </a:lnTo>
                <a:lnTo>
                  <a:pt x="666923" y="22013"/>
                </a:lnTo>
                <a:lnTo>
                  <a:pt x="668130" y="21915"/>
                </a:lnTo>
                <a:lnTo>
                  <a:pt x="669348" y="22013"/>
                </a:lnTo>
                <a:lnTo>
                  <a:pt x="670561" y="22013"/>
                </a:lnTo>
                <a:lnTo>
                  <a:pt x="671533" y="22013"/>
                </a:lnTo>
                <a:lnTo>
                  <a:pt x="672522" y="22148"/>
                </a:lnTo>
                <a:lnTo>
                  <a:pt x="673472" y="22013"/>
                </a:lnTo>
                <a:lnTo>
                  <a:pt x="674221" y="21908"/>
                </a:lnTo>
                <a:lnTo>
                  <a:pt x="674914" y="21417"/>
                </a:lnTo>
                <a:lnTo>
                  <a:pt x="675668" y="21293"/>
                </a:lnTo>
                <a:lnTo>
                  <a:pt x="676378" y="21176"/>
                </a:lnTo>
                <a:lnTo>
                  <a:pt x="677127" y="21293"/>
                </a:lnTo>
                <a:lnTo>
                  <a:pt x="677859" y="21293"/>
                </a:lnTo>
                <a:lnTo>
                  <a:pt x="680776" y="21293"/>
                </a:lnTo>
                <a:lnTo>
                  <a:pt x="682217" y="21293"/>
                </a:lnTo>
                <a:lnTo>
                  <a:pt x="683207" y="21293"/>
                </a:lnTo>
                <a:lnTo>
                  <a:pt x="683497" y="21389"/>
                </a:lnTo>
                <a:lnTo>
                  <a:pt x="683687" y="21293"/>
                </a:lnTo>
                <a:lnTo>
                  <a:pt x="683978" y="21149"/>
                </a:lnTo>
                <a:lnTo>
                  <a:pt x="684123" y="20717"/>
                </a:lnTo>
                <a:lnTo>
                  <a:pt x="684408" y="20573"/>
                </a:lnTo>
                <a:lnTo>
                  <a:pt x="684604" y="20477"/>
                </a:lnTo>
                <a:lnTo>
                  <a:pt x="684889" y="20573"/>
                </a:lnTo>
                <a:lnTo>
                  <a:pt x="685129" y="20573"/>
                </a:lnTo>
                <a:lnTo>
                  <a:pt x="685380" y="20573"/>
                </a:lnTo>
                <a:lnTo>
                  <a:pt x="685682" y="20675"/>
                </a:lnTo>
                <a:lnTo>
                  <a:pt x="685883" y="20573"/>
                </a:lnTo>
                <a:lnTo>
                  <a:pt x="686174" y="20424"/>
                </a:lnTo>
                <a:lnTo>
                  <a:pt x="686313" y="19972"/>
                </a:lnTo>
                <a:lnTo>
                  <a:pt x="686604" y="19820"/>
                </a:lnTo>
                <a:lnTo>
                  <a:pt x="686794" y="19721"/>
                </a:lnTo>
                <a:lnTo>
                  <a:pt x="687085" y="19820"/>
                </a:lnTo>
                <a:lnTo>
                  <a:pt x="687325" y="19820"/>
                </a:lnTo>
                <a:lnTo>
                  <a:pt x="687565" y="19820"/>
                </a:lnTo>
                <a:lnTo>
                  <a:pt x="687805" y="19820"/>
                </a:lnTo>
                <a:lnTo>
                  <a:pt x="688046" y="19820"/>
                </a:lnTo>
                <a:lnTo>
                  <a:pt x="688297" y="19820"/>
                </a:lnTo>
                <a:lnTo>
                  <a:pt x="688549" y="19820"/>
                </a:lnTo>
                <a:lnTo>
                  <a:pt x="688795" y="19820"/>
                </a:lnTo>
                <a:lnTo>
                  <a:pt x="689275" y="19820"/>
                </a:lnTo>
                <a:lnTo>
                  <a:pt x="689756" y="19820"/>
                </a:lnTo>
                <a:lnTo>
                  <a:pt x="690236" y="19820"/>
                </a:lnTo>
                <a:lnTo>
                  <a:pt x="690488" y="19580"/>
                </a:lnTo>
                <a:lnTo>
                  <a:pt x="690694" y="19245"/>
                </a:lnTo>
                <a:lnTo>
                  <a:pt x="690991" y="19099"/>
                </a:lnTo>
                <a:lnTo>
                  <a:pt x="691186" y="19005"/>
                </a:lnTo>
                <a:lnTo>
                  <a:pt x="691471" y="19099"/>
                </a:lnTo>
                <a:lnTo>
                  <a:pt x="691711" y="19099"/>
                </a:lnTo>
                <a:lnTo>
                  <a:pt x="696819" y="19099"/>
                </a:lnTo>
                <a:lnTo>
                  <a:pt x="699233" y="19099"/>
                </a:lnTo>
                <a:lnTo>
                  <a:pt x="699507" y="19174"/>
                </a:lnTo>
                <a:lnTo>
                  <a:pt x="699730" y="19099"/>
                </a:lnTo>
                <a:lnTo>
                  <a:pt x="700239" y="18934"/>
                </a:lnTo>
                <a:lnTo>
                  <a:pt x="700691" y="18619"/>
                </a:lnTo>
                <a:lnTo>
                  <a:pt x="701172" y="18379"/>
                </a:lnTo>
                <a:lnTo>
                  <a:pt x="701412" y="18379"/>
                </a:lnTo>
                <a:lnTo>
                  <a:pt x="701653" y="18379"/>
                </a:lnTo>
                <a:lnTo>
                  <a:pt x="701893" y="18379"/>
                </a:lnTo>
                <a:lnTo>
                  <a:pt x="702144" y="18379"/>
                </a:lnTo>
                <a:lnTo>
                  <a:pt x="702396" y="18379"/>
                </a:lnTo>
                <a:lnTo>
                  <a:pt x="702647" y="18379"/>
                </a:lnTo>
                <a:lnTo>
                  <a:pt x="702887" y="18379"/>
                </a:lnTo>
                <a:lnTo>
                  <a:pt x="703128" y="18379"/>
                </a:lnTo>
                <a:lnTo>
                  <a:pt x="703368" y="18379"/>
                </a:lnTo>
                <a:lnTo>
                  <a:pt x="703608" y="18379"/>
                </a:lnTo>
                <a:lnTo>
                  <a:pt x="703849" y="18379"/>
                </a:lnTo>
                <a:lnTo>
                  <a:pt x="704089" y="18379"/>
                </a:lnTo>
                <a:lnTo>
                  <a:pt x="704329" y="18379"/>
                </a:lnTo>
                <a:lnTo>
                  <a:pt x="704569" y="18379"/>
                </a:lnTo>
                <a:lnTo>
                  <a:pt x="704810" y="18379"/>
                </a:lnTo>
                <a:lnTo>
                  <a:pt x="705061" y="18379"/>
                </a:lnTo>
                <a:lnTo>
                  <a:pt x="705313" y="18379"/>
                </a:lnTo>
                <a:lnTo>
                  <a:pt x="705559" y="18379"/>
                </a:lnTo>
                <a:lnTo>
                  <a:pt x="706039" y="18379"/>
                </a:lnTo>
                <a:lnTo>
                  <a:pt x="706520" y="18379"/>
                </a:lnTo>
                <a:lnTo>
                  <a:pt x="707000" y="18379"/>
                </a:lnTo>
                <a:lnTo>
                  <a:pt x="707492" y="18379"/>
                </a:lnTo>
                <a:lnTo>
                  <a:pt x="708012" y="18498"/>
                </a:lnTo>
                <a:lnTo>
                  <a:pt x="708475" y="18379"/>
                </a:lnTo>
                <a:lnTo>
                  <a:pt x="708984" y="18247"/>
                </a:lnTo>
                <a:lnTo>
                  <a:pt x="709409" y="17800"/>
                </a:lnTo>
                <a:lnTo>
                  <a:pt x="709917" y="17626"/>
                </a:lnTo>
                <a:lnTo>
                  <a:pt x="710141" y="17549"/>
                </a:lnTo>
                <a:lnTo>
                  <a:pt x="710420" y="17626"/>
                </a:lnTo>
                <a:lnTo>
                  <a:pt x="710672" y="17626"/>
                </a:lnTo>
                <a:lnTo>
                  <a:pt x="713583" y="17626"/>
                </a:lnTo>
                <a:lnTo>
                  <a:pt x="713091" y="17626"/>
                </a:lnTo>
                <a:lnTo>
                  <a:pt x="546423" y="17626"/>
                </a:lnTo>
                <a:lnTo>
                  <a:pt x="543266" y="17734"/>
                </a:lnTo>
                <a:lnTo>
                  <a:pt x="540115" y="17626"/>
                </a:lnTo>
                <a:lnTo>
                  <a:pt x="536214" y="17493"/>
                </a:lnTo>
                <a:lnTo>
                  <a:pt x="532325" y="17026"/>
                </a:lnTo>
                <a:lnTo>
                  <a:pt x="528425" y="16905"/>
                </a:lnTo>
                <a:lnTo>
                  <a:pt x="524546" y="16786"/>
                </a:lnTo>
                <a:lnTo>
                  <a:pt x="520657" y="16905"/>
                </a:lnTo>
                <a:lnTo>
                  <a:pt x="516768" y="16905"/>
                </a:lnTo>
                <a:lnTo>
                  <a:pt x="512644" y="16905"/>
                </a:lnTo>
                <a:lnTo>
                  <a:pt x="508516" y="17019"/>
                </a:lnTo>
                <a:lnTo>
                  <a:pt x="504393" y="16905"/>
                </a:lnTo>
                <a:lnTo>
                  <a:pt x="499773" y="16779"/>
                </a:lnTo>
                <a:lnTo>
                  <a:pt x="495163" y="16305"/>
                </a:lnTo>
                <a:lnTo>
                  <a:pt x="490543" y="16185"/>
                </a:lnTo>
                <a:lnTo>
                  <a:pt x="485929" y="16066"/>
                </a:lnTo>
                <a:lnTo>
                  <a:pt x="481310" y="16185"/>
                </a:lnTo>
                <a:lnTo>
                  <a:pt x="476693" y="16185"/>
                </a:lnTo>
                <a:lnTo>
                  <a:pt x="356420" y="16185"/>
                </a:lnTo>
                <a:lnTo>
                  <a:pt x="349859" y="16079"/>
                </a:lnTo>
                <a:lnTo>
                  <a:pt x="343301" y="16185"/>
                </a:lnTo>
                <a:lnTo>
                  <a:pt x="335038" y="16319"/>
                </a:lnTo>
                <a:lnTo>
                  <a:pt x="326764" y="16428"/>
                </a:lnTo>
                <a:lnTo>
                  <a:pt x="286260" y="19782"/>
                </a:lnTo>
                <a:lnTo>
                  <a:pt x="257774" y="22943"/>
                </a:lnTo>
                <a:lnTo>
                  <a:pt x="249492" y="23717"/>
                </a:lnTo>
                <a:lnTo>
                  <a:pt x="241277" y="24928"/>
                </a:lnTo>
                <a:lnTo>
                  <a:pt x="234682" y="25899"/>
                </a:lnTo>
                <a:lnTo>
                  <a:pt x="228181" y="27488"/>
                </a:lnTo>
                <a:lnTo>
                  <a:pt x="221599" y="28562"/>
                </a:lnTo>
                <a:lnTo>
                  <a:pt x="216273" y="29431"/>
                </a:lnTo>
                <a:lnTo>
                  <a:pt x="210908" y="30066"/>
                </a:lnTo>
                <a:lnTo>
                  <a:pt x="205555" y="30756"/>
                </a:lnTo>
                <a:lnTo>
                  <a:pt x="201424" y="31288"/>
                </a:lnTo>
                <a:lnTo>
                  <a:pt x="197292" y="31839"/>
                </a:lnTo>
                <a:lnTo>
                  <a:pt x="193146" y="32229"/>
                </a:lnTo>
                <a:lnTo>
                  <a:pt x="189510" y="32571"/>
                </a:lnTo>
                <a:lnTo>
                  <a:pt x="185840" y="32565"/>
                </a:lnTo>
                <a:lnTo>
                  <a:pt x="182210" y="32949"/>
                </a:lnTo>
                <a:lnTo>
                  <a:pt x="179040" y="33285"/>
                </a:lnTo>
                <a:lnTo>
                  <a:pt x="175920" y="34129"/>
                </a:lnTo>
                <a:lnTo>
                  <a:pt x="172747" y="34390"/>
                </a:lnTo>
                <a:lnTo>
                  <a:pt x="170091" y="34609"/>
                </a:lnTo>
                <a:lnTo>
                  <a:pt x="167399" y="34390"/>
                </a:lnTo>
                <a:lnTo>
                  <a:pt x="164726" y="34390"/>
                </a:lnTo>
                <a:lnTo>
                  <a:pt x="162051" y="34390"/>
                </a:lnTo>
                <a:lnTo>
                  <a:pt x="159355" y="34147"/>
                </a:lnTo>
                <a:lnTo>
                  <a:pt x="156704" y="34390"/>
                </a:lnTo>
                <a:lnTo>
                  <a:pt x="154007" y="34638"/>
                </a:lnTo>
                <a:lnTo>
                  <a:pt x="151378" y="35615"/>
                </a:lnTo>
                <a:lnTo>
                  <a:pt x="148682" y="35863"/>
                </a:lnTo>
                <a:lnTo>
                  <a:pt x="146041" y="36106"/>
                </a:lnTo>
                <a:lnTo>
                  <a:pt x="143337" y="35640"/>
                </a:lnTo>
                <a:lnTo>
                  <a:pt x="140693" y="35863"/>
                </a:lnTo>
                <a:lnTo>
                  <a:pt x="137509" y="36132"/>
                </a:lnTo>
                <a:lnTo>
                  <a:pt x="134372" y="36914"/>
                </a:lnTo>
                <a:lnTo>
                  <a:pt x="131198" y="37337"/>
                </a:lnTo>
                <a:lnTo>
                  <a:pt x="127081" y="37885"/>
                </a:lnTo>
                <a:lnTo>
                  <a:pt x="122936" y="38223"/>
                </a:lnTo>
                <a:lnTo>
                  <a:pt x="118821" y="38777"/>
                </a:lnTo>
                <a:lnTo>
                  <a:pt x="113954" y="39434"/>
                </a:lnTo>
                <a:lnTo>
                  <a:pt x="109123" y="40364"/>
                </a:lnTo>
                <a:lnTo>
                  <a:pt x="104251" y="40971"/>
                </a:lnTo>
                <a:lnTo>
                  <a:pt x="99399" y="41576"/>
                </a:lnTo>
                <a:lnTo>
                  <a:pt x="94514" y="41913"/>
                </a:lnTo>
                <a:lnTo>
                  <a:pt x="89648" y="42412"/>
                </a:lnTo>
                <a:lnTo>
                  <a:pt x="85029" y="42885"/>
                </a:lnTo>
                <a:lnTo>
                  <a:pt x="80423" y="43498"/>
                </a:lnTo>
                <a:lnTo>
                  <a:pt x="75798" y="43885"/>
                </a:lnTo>
                <a:lnTo>
                  <a:pt x="71681" y="44230"/>
                </a:lnTo>
                <a:lnTo>
                  <a:pt x="67550" y="44460"/>
                </a:lnTo>
                <a:lnTo>
                  <a:pt x="63421" y="44606"/>
                </a:lnTo>
                <a:lnTo>
                  <a:pt x="60750" y="44700"/>
                </a:lnTo>
                <a:lnTo>
                  <a:pt x="58067" y="44480"/>
                </a:lnTo>
                <a:lnTo>
                  <a:pt x="55399" y="44606"/>
                </a:lnTo>
                <a:lnTo>
                  <a:pt x="52959" y="44720"/>
                </a:lnTo>
                <a:lnTo>
                  <a:pt x="50537" y="45175"/>
                </a:lnTo>
                <a:lnTo>
                  <a:pt x="48098" y="45326"/>
                </a:lnTo>
                <a:lnTo>
                  <a:pt x="46652" y="45415"/>
                </a:lnTo>
                <a:lnTo>
                  <a:pt x="45194" y="45326"/>
                </a:lnTo>
                <a:lnTo>
                  <a:pt x="43743" y="45326"/>
                </a:lnTo>
                <a:lnTo>
                  <a:pt x="40109" y="45326"/>
                </a:lnTo>
                <a:lnTo>
                  <a:pt x="41560" y="45326"/>
                </a:lnTo>
                <a:lnTo>
                  <a:pt x="204824" y="45326"/>
                </a:lnTo>
                <a:lnTo>
                  <a:pt x="212116" y="45444"/>
                </a:lnTo>
                <a:lnTo>
                  <a:pt x="219405" y="45326"/>
                </a:lnTo>
                <a:lnTo>
                  <a:pt x="226937" y="45204"/>
                </a:lnTo>
                <a:lnTo>
                  <a:pt x="234464" y="44726"/>
                </a:lnTo>
                <a:lnTo>
                  <a:pt x="241997" y="44606"/>
                </a:lnTo>
                <a:lnTo>
                  <a:pt x="249526" y="44486"/>
                </a:lnTo>
                <a:lnTo>
                  <a:pt x="257060" y="44724"/>
                </a:lnTo>
                <a:lnTo>
                  <a:pt x="264589" y="44606"/>
                </a:lnTo>
                <a:lnTo>
                  <a:pt x="272362" y="44484"/>
                </a:lnTo>
                <a:lnTo>
                  <a:pt x="280129" y="44016"/>
                </a:lnTo>
                <a:lnTo>
                  <a:pt x="287901" y="43885"/>
                </a:lnTo>
                <a:lnTo>
                  <a:pt x="294459" y="43775"/>
                </a:lnTo>
                <a:lnTo>
                  <a:pt x="301023" y="44017"/>
                </a:lnTo>
                <a:lnTo>
                  <a:pt x="307580" y="43885"/>
                </a:lnTo>
                <a:lnTo>
                  <a:pt x="312930" y="43778"/>
                </a:lnTo>
                <a:lnTo>
                  <a:pt x="318277" y="43428"/>
                </a:lnTo>
                <a:lnTo>
                  <a:pt x="323623" y="43165"/>
                </a:lnTo>
                <a:lnTo>
                  <a:pt x="328241" y="42937"/>
                </a:lnTo>
                <a:lnTo>
                  <a:pt x="332858" y="42695"/>
                </a:lnTo>
                <a:lnTo>
                  <a:pt x="337473" y="42412"/>
                </a:lnTo>
                <a:lnTo>
                  <a:pt x="340881" y="42203"/>
                </a:lnTo>
                <a:lnTo>
                  <a:pt x="344285" y="41950"/>
                </a:lnTo>
                <a:lnTo>
                  <a:pt x="347689" y="41692"/>
                </a:lnTo>
                <a:lnTo>
                  <a:pt x="350604" y="41470"/>
                </a:lnTo>
                <a:lnTo>
                  <a:pt x="353539" y="41367"/>
                </a:lnTo>
                <a:lnTo>
                  <a:pt x="356431" y="40971"/>
                </a:lnTo>
                <a:lnTo>
                  <a:pt x="358875" y="40637"/>
                </a:lnTo>
                <a:lnTo>
                  <a:pt x="361263" y="39906"/>
                </a:lnTo>
                <a:lnTo>
                  <a:pt x="363700" y="39498"/>
                </a:lnTo>
                <a:lnTo>
                  <a:pt x="365629" y="39175"/>
                </a:lnTo>
                <a:lnTo>
                  <a:pt x="367583" y="39003"/>
                </a:lnTo>
                <a:lnTo>
                  <a:pt x="369528" y="38777"/>
                </a:lnTo>
                <a:lnTo>
                  <a:pt x="371720" y="38523"/>
                </a:lnTo>
                <a:lnTo>
                  <a:pt x="373932" y="38402"/>
                </a:lnTo>
                <a:lnTo>
                  <a:pt x="376109" y="38057"/>
                </a:lnTo>
                <a:lnTo>
                  <a:pt x="378548" y="37671"/>
                </a:lnTo>
                <a:lnTo>
                  <a:pt x="380933" y="36918"/>
                </a:lnTo>
                <a:lnTo>
                  <a:pt x="383378" y="36584"/>
                </a:lnTo>
                <a:lnTo>
                  <a:pt x="386281" y="36187"/>
                </a:lnTo>
                <a:lnTo>
                  <a:pt x="389226" y="36086"/>
                </a:lnTo>
                <a:lnTo>
                  <a:pt x="392153" y="35863"/>
                </a:lnTo>
                <a:lnTo>
                  <a:pt x="395546" y="35606"/>
                </a:lnTo>
                <a:lnTo>
                  <a:pt x="398953" y="35494"/>
                </a:lnTo>
                <a:lnTo>
                  <a:pt x="402336" y="35143"/>
                </a:lnTo>
                <a:lnTo>
                  <a:pt x="405993" y="34763"/>
                </a:lnTo>
                <a:lnTo>
                  <a:pt x="409645" y="34277"/>
                </a:lnTo>
                <a:lnTo>
                  <a:pt x="413271" y="33669"/>
                </a:lnTo>
                <a:lnTo>
                  <a:pt x="416936" y="33055"/>
                </a:lnTo>
                <a:lnTo>
                  <a:pt x="420548" y="32128"/>
                </a:lnTo>
                <a:lnTo>
                  <a:pt x="424207" y="31476"/>
                </a:lnTo>
                <a:lnTo>
                  <a:pt x="427347" y="30917"/>
                </a:lnTo>
                <a:lnTo>
                  <a:pt x="430516" y="30520"/>
                </a:lnTo>
                <a:lnTo>
                  <a:pt x="433670" y="30036"/>
                </a:lnTo>
                <a:lnTo>
                  <a:pt x="436836" y="29549"/>
                </a:lnTo>
                <a:lnTo>
                  <a:pt x="440006" y="29087"/>
                </a:lnTo>
                <a:lnTo>
                  <a:pt x="443165" y="28562"/>
                </a:lnTo>
                <a:lnTo>
                  <a:pt x="445845" y="28116"/>
                </a:lnTo>
                <a:lnTo>
                  <a:pt x="448492" y="27363"/>
                </a:lnTo>
                <a:lnTo>
                  <a:pt x="451187" y="27121"/>
                </a:lnTo>
                <a:lnTo>
                  <a:pt x="453839" y="26883"/>
                </a:lnTo>
                <a:lnTo>
                  <a:pt x="456535" y="27121"/>
                </a:lnTo>
                <a:lnTo>
                  <a:pt x="459209" y="27121"/>
                </a:lnTo>
                <a:lnTo>
                  <a:pt x="461632" y="27121"/>
                </a:lnTo>
                <a:lnTo>
                  <a:pt x="464055" y="27121"/>
                </a:lnTo>
                <a:lnTo>
                  <a:pt x="466478" y="27121"/>
                </a:lnTo>
                <a:lnTo>
                  <a:pt x="468671" y="27121"/>
                </a:lnTo>
                <a:lnTo>
                  <a:pt x="470873" y="27256"/>
                </a:lnTo>
                <a:lnTo>
                  <a:pt x="473059" y="27121"/>
                </a:lnTo>
                <a:lnTo>
                  <a:pt x="474758" y="27016"/>
                </a:lnTo>
                <a:lnTo>
                  <a:pt x="476434" y="26530"/>
                </a:lnTo>
                <a:lnTo>
                  <a:pt x="478134" y="26401"/>
                </a:lnTo>
                <a:lnTo>
                  <a:pt x="479588" y="26290"/>
                </a:lnTo>
                <a:lnTo>
                  <a:pt x="481058" y="26401"/>
                </a:lnTo>
                <a:lnTo>
                  <a:pt x="482521" y="26401"/>
                </a:lnTo>
                <a:lnTo>
                  <a:pt x="490292" y="26401"/>
                </a:lnTo>
                <a:lnTo>
                  <a:pt x="491527" y="26526"/>
                </a:lnTo>
                <a:lnTo>
                  <a:pt x="492737" y="26401"/>
                </a:lnTo>
                <a:lnTo>
                  <a:pt x="493961" y="26275"/>
                </a:lnTo>
                <a:lnTo>
                  <a:pt x="495155" y="25872"/>
                </a:lnTo>
                <a:lnTo>
                  <a:pt x="496371" y="25648"/>
                </a:lnTo>
                <a:lnTo>
                  <a:pt x="497818" y="25381"/>
                </a:lnTo>
                <a:lnTo>
                  <a:pt x="499264" y="25039"/>
                </a:lnTo>
                <a:lnTo>
                  <a:pt x="500726" y="24928"/>
                </a:lnTo>
                <a:lnTo>
                  <a:pt x="502419" y="24798"/>
                </a:lnTo>
                <a:lnTo>
                  <a:pt x="504139" y="25039"/>
                </a:lnTo>
                <a:lnTo>
                  <a:pt x="505833" y="24928"/>
                </a:lnTo>
                <a:lnTo>
                  <a:pt x="507784" y="24799"/>
                </a:lnTo>
                <a:lnTo>
                  <a:pt x="509711" y="24320"/>
                </a:lnTo>
                <a:lnTo>
                  <a:pt x="511662" y="24207"/>
                </a:lnTo>
                <a:lnTo>
                  <a:pt x="513851" y="24080"/>
                </a:lnTo>
                <a:lnTo>
                  <a:pt x="516047" y="24207"/>
                </a:lnTo>
                <a:lnTo>
                  <a:pt x="518243" y="24207"/>
                </a:lnTo>
                <a:lnTo>
                  <a:pt x="520188" y="24207"/>
                </a:lnTo>
                <a:lnTo>
                  <a:pt x="522138" y="24335"/>
                </a:lnTo>
                <a:lnTo>
                  <a:pt x="524071" y="24207"/>
                </a:lnTo>
                <a:lnTo>
                  <a:pt x="525781" y="24094"/>
                </a:lnTo>
                <a:lnTo>
                  <a:pt x="527480" y="23751"/>
                </a:lnTo>
                <a:lnTo>
                  <a:pt x="529179" y="23487"/>
                </a:lnTo>
                <a:lnTo>
                  <a:pt x="530632" y="23260"/>
                </a:lnTo>
                <a:lnTo>
                  <a:pt x="532079" y="22961"/>
                </a:lnTo>
                <a:lnTo>
                  <a:pt x="533532" y="22734"/>
                </a:lnTo>
                <a:lnTo>
                  <a:pt x="535231" y="22469"/>
                </a:lnTo>
                <a:lnTo>
                  <a:pt x="536935" y="22238"/>
                </a:lnTo>
                <a:lnTo>
                  <a:pt x="538639" y="22013"/>
                </a:lnTo>
                <a:lnTo>
                  <a:pt x="540584" y="21758"/>
                </a:lnTo>
                <a:lnTo>
                  <a:pt x="542517" y="21422"/>
                </a:lnTo>
                <a:lnTo>
                  <a:pt x="544468" y="21293"/>
                </a:lnTo>
                <a:lnTo>
                  <a:pt x="546166" y="21181"/>
                </a:lnTo>
                <a:lnTo>
                  <a:pt x="547876" y="21293"/>
                </a:lnTo>
                <a:lnTo>
                  <a:pt x="549575" y="21293"/>
                </a:lnTo>
                <a:lnTo>
                  <a:pt x="551279" y="21293"/>
                </a:lnTo>
                <a:lnTo>
                  <a:pt x="552995" y="21422"/>
                </a:lnTo>
                <a:lnTo>
                  <a:pt x="554683" y="21293"/>
                </a:lnTo>
                <a:lnTo>
                  <a:pt x="556147" y="21182"/>
                </a:lnTo>
                <a:lnTo>
                  <a:pt x="557588" y="20818"/>
                </a:lnTo>
                <a:lnTo>
                  <a:pt x="559041" y="20573"/>
                </a:lnTo>
                <a:lnTo>
                  <a:pt x="560505" y="20326"/>
                </a:lnTo>
                <a:lnTo>
                  <a:pt x="561964" y="20067"/>
                </a:lnTo>
                <a:lnTo>
                  <a:pt x="563428" y="19820"/>
                </a:lnTo>
                <a:lnTo>
                  <a:pt x="564881" y="19575"/>
                </a:lnTo>
                <a:lnTo>
                  <a:pt x="566322" y="19203"/>
                </a:lnTo>
                <a:lnTo>
                  <a:pt x="567781" y="19099"/>
                </a:lnTo>
                <a:lnTo>
                  <a:pt x="569725" y="18962"/>
                </a:lnTo>
                <a:lnTo>
                  <a:pt x="571698" y="19213"/>
                </a:lnTo>
                <a:lnTo>
                  <a:pt x="573643" y="19099"/>
                </a:lnTo>
                <a:lnTo>
                  <a:pt x="575833" y="18972"/>
                </a:lnTo>
                <a:lnTo>
                  <a:pt x="578001" y="18506"/>
                </a:lnTo>
                <a:lnTo>
                  <a:pt x="580192" y="18379"/>
                </a:lnTo>
                <a:lnTo>
                  <a:pt x="582125" y="18267"/>
                </a:lnTo>
                <a:lnTo>
                  <a:pt x="584081" y="18497"/>
                </a:lnTo>
                <a:lnTo>
                  <a:pt x="586020" y="18379"/>
                </a:lnTo>
                <a:lnTo>
                  <a:pt x="588211" y="18246"/>
                </a:lnTo>
                <a:lnTo>
                  <a:pt x="590384" y="17886"/>
                </a:lnTo>
                <a:lnTo>
                  <a:pt x="592569" y="17626"/>
                </a:lnTo>
                <a:lnTo>
                  <a:pt x="594514" y="17394"/>
                </a:lnTo>
                <a:lnTo>
                  <a:pt x="596458" y="17179"/>
                </a:lnTo>
                <a:lnTo>
                  <a:pt x="598397" y="16905"/>
                </a:lnTo>
                <a:lnTo>
                  <a:pt x="599862" y="16699"/>
                </a:lnTo>
                <a:lnTo>
                  <a:pt x="601309" y="16297"/>
                </a:lnTo>
                <a:lnTo>
                  <a:pt x="602784" y="16185"/>
                </a:lnTo>
                <a:lnTo>
                  <a:pt x="604477" y="16057"/>
                </a:lnTo>
                <a:lnTo>
                  <a:pt x="606193" y="16297"/>
                </a:lnTo>
                <a:lnTo>
                  <a:pt x="607891" y="16185"/>
                </a:lnTo>
                <a:lnTo>
                  <a:pt x="609842" y="16057"/>
                </a:lnTo>
                <a:lnTo>
                  <a:pt x="611775" y="15711"/>
                </a:lnTo>
                <a:lnTo>
                  <a:pt x="613720" y="15465"/>
                </a:lnTo>
                <a:lnTo>
                  <a:pt x="615664" y="15220"/>
                </a:lnTo>
                <a:lnTo>
                  <a:pt x="617598" y="14838"/>
                </a:lnTo>
                <a:lnTo>
                  <a:pt x="619548" y="14712"/>
                </a:lnTo>
                <a:lnTo>
                  <a:pt x="621481" y="14587"/>
                </a:lnTo>
                <a:lnTo>
                  <a:pt x="623443" y="14832"/>
                </a:lnTo>
                <a:lnTo>
                  <a:pt x="625376" y="14712"/>
                </a:lnTo>
                <a:lnTo>
                  <a:pt x="627327" y="14591"/>
                </a:lnTo>
                <a:lnTo>
                  <a:pt x="629254" y="14120"/>
                </a:lnTo>
                <a:lnTo>
                  <a:pt x="631205" y="13992"/>
                </a:lnTo>
                <a:lnTo>
                  <a:pt x="632898" y="13880"/>
                </a:lnTo>
                <a:lnTo>
                  <a:pt x="634619" y="14131"/>
                </a:lnTo>
                <a:lnTo>
                  <a:pt x="636312" y="13992"/>
                </a:lnTo>
                <a:lnTo>
                  <a:pt x="637536" y="13891"/>
                </a:lnTo>
                <a:lnTo>
                  <a:pt x="638720" y="13381"/>
                </a:lnTo>
                <a:lnTo>
                  <a:pt x="639944" y="13272"/>
                </a:lnTo>
                <a:lnTo>
                  <a:pt x="641397" y="13141"/>
                </a:lnTo>
                <a:lnTo>
                  <a:pt x="642872" y="13272"/>
                </a:lnTo>
                <a:lnTo>
                  <a:pt x="644331" y="13272"/>
                </a:lnTo>
                <a:lnTo>
                  <a:pt x="656479" y="13272"/>
                </a:lnTo>
                <a:lnTo>
                  <a:pt x="657708" y="13403"/>
                </a:lnTo>
                <a:lnTo>
                  <a:pt x="658904" y="13272"/>
                </a:lnTo>
                <a:lnTo>
                  <a:pt x="659888" y="13163"/>
                </a:lnTo>
                <a:lnTo>
                  <a:pt x="660843" y="12770"/>
                </a:lnTo>
                <a:lnTo>
                  <a:pt x="661816" y="12551"/>
                </a:lnTo>
                <a:lnTo>
                  <a:pt x="663023" y="12280"/>
                </a:lnTo>
                <a:lnTo>
                  <a:pt x="664308" y="12228"/>
                </a:lnTo>
                <a:lnTo>
                  <a:pt x="665453" y="11798"/>
                </a:lnTo>
                <a:lnTo>
                  <a:pt x="666253" y="11497"/>
                </a:lnTo>
                <a:lnTo>
                  <a:pt x="666845" y="10584"/>
                </a:lnTo>
                <a:lnTo>
                  <a:pt x="667644" y="10357"/>
                </a:lnTo>
                <a:lnTo>
                  <a:pt x="668544" y="10104"/>
                </a:lnTo>
                <a:lnTo>
                  <a:pt x="669600" y="10475"/>
                </a:lnTo>
                <a:lnTo>
                  <a:pt x="670561" y="10357"/>
                </a:lnTo>
                <a:lnTo>
                  <a:pt x="671544" y="10236"/>
                </a:lnTo>
                <a:lnTo>
                  <a:pt x="672494" y="9835"/>
                </a:lnTo>
                <a:lnTo>
                  <a:pt x="673472" y="9637"/>
                </a:lnTo>
                <a:lnTo>
                  <a:pt x="674925" y="9344"/>
                </a:lnTo>
                <a:lnTo>
                  <a:pt x="676389" y="9011"/>
                </a:lnTo>
                <a:lnTo>
                  <a:pt x="677859" y="8884"/>
                </a:lnTo>
                <a:lnTo>
                  <a:pt x="679301" y="8760"/>
                </a:lnTo>
                <a:lnTo>
                  <a:pt x="680776" y="9003"/>
                </a:lnTo>
                <a:lnTo>
                  <a:pt x="682217" y="8884"/>
                </a:lnTo>
                <a:lnTo>
                  <a:pt x="683687" y="8763"/>
                </a:lnTo>
                <a:lnTo>
                  <a:pt x="685140" y="8386"/>
                </a:lnTo>
                <a:lnTo>
                  <a:pt x="686604" y="8164"/>
                </a:lnTo>
                <a:lnTo>
                  <a:pt x="688303" y="7905"/>
                </a:lnTo>
                <a:lnTo>
                  <a:pt x="690002" y="7584"/>
                </a:lnTo>
                <a:lnTo>
                  <a:pt x="691711" y="7443"/>
                </a:lnTo>
                <a:lnTo>
                  <a:pt x="692913" y="7344"/>
                </a:lnTo>
                <a:lnTo>
                  <a:pt x="694137" y="7443"/>
                </a:lnTo>
                <a:lnTo>
                  <a:pt x="695344" y="7443"/>
                </a:lnTo>
                <a:lnTo>
                  <a:pt x="696556" y="7443"/>
                </a:lnTo>
                <a:lnTo>
                  <a:pt x="697769" y="7443"/>
                </a:lnTo>
                <a:lnTo>
                  <a:pt x="698981" y="7443"/>
                </a:lnTo>
                <a:lnTo>
                  <a:pt x="699948" y="7443"/>
                </a:lnTo>
                <a:lnTo>
                  <a:pt x="700943" y="7577"/>
                </a:lnTo>
                <a:lnTo>
                  <a:pt x="701893" y="7443"/>
                </a:lnTo>
                <a:lnTo>
                  <a:pt x="702642" y="7338"/>
                </a:lnTo>
                <a:lnTo>
                  <a:pt x="703335" y="6846"/>
                </a:lnTo>
                <a:lnTo>
                  <a:pt x="704089" y="6723"/>
                </a:lnTo>
                <a:lnTo>
                  <a:pt x="704799" y="6606"/>
                </a:lnTo>
                <a:lnTo>
                  <a:pt x="705570" y="6845"/>
                </a:lnTo>
                <a:lnTo>
                  <a:pt x="706279" y="6723"/>
                </a:lnTo>
                <a:lnTo>
                  <a:pt x="707034" y="6594"/>
                </a:lnTo>
                <a:lnTo>
                  <a:pt x="707721" y="6099"/>
                </a:lnTo>
                <a:lnTo>
                  <a:pt x="708475" y="5970"/>
                </a:lnTo>
                <a:lnTo>
                  <a:pt x="709185" y="5848"/>
                </a:lnTo>
                <a:lnTo>
                  <a:pt x="709940" y="5970"/>
                </a:lnTo>
                <a:lnTo>
                  <a:pt x="719629" y="5970"/>
                </a:lnTo>
                <a:lnTo>
                  <a:pt x="720613" y="6088"/>
                </a:lnTo>
                <a:lnTo>
                  <a:pt x="721574" y="5970"/>
                </a:lnTo>
                <a:lnTo>
                  <a:pt x="722568" y="5847"/>
                </a:lnTo>
                <a:lnTo>
                  <a:pt x="723524" y="5372"/>
                </a:lnTo>
                <a:lnTo>
                  <a:pt x="724519" y="5249"/>
                </a:lnTo>
                <a:lnTo>
                  <a:pt x="725474" y="5132"/>
                </a:lnTo>
                <a:lnTo>
                  <a:pt x="726463" y="5249"/>
                </a:lnTo>
                <a:lnTo>
                  <a:pt x="727436" y="5249"/>
                </a:lnTo>
                <a:lnTo>
                  <a:pt x="728402" y="5249"/>
                </a:lnTo>
                <a:lnTo>
                  <a:pt x="729375" y="5249"/>
                </a:lnTo>
                <a:lnTo>
                  <a:pt x="730347" y="5249"/>
                </a:lnTo>
                <a:lnTo>
                  <a:pt x="731068" y="5249"/>
                </a:lnTo>
                <a:lnTo>
                  <a:pt x="731805" y="5366"/>
                </a:lnTo>
                <a:lnTo>
                  <a:pt x="732509" y="5249"/>
                </a:lnTo>
                <a:lnTo>
                  <a:pt x="733258" y="5125"/>
                </a:lnTo>
                <a:lnTo>
                  <a:pt x="733951" y="4652"/>
                </a:lnTo>
                <a:lnTo>
                  <a:pt x="734700" y="4529"/>
                </a:lnTo>
                <a:lnTo>
                  <a:pt x="735415" y="4412"/>
                </a:lnTo>
                <a:lnTo>
                  <a:pt x="736164" y="4529"/>
                </a:lnTo>
                <a:lnTo>
                  <a:pt x="736896" y="4529"/>
                </a:lnTo>
                <a:lnTo>
                  <a:pt x="742965" y="4529"/>
                </a:lnTo>
                <a:lnTo>
                  <a:pt x="743227" y="4600"/>
                </a:lnTo>
                <a:lnTo>
                  <a:pt x="743445" y="4529"/>
                </a:lnTo>
                <a:lnTo>
                  <a:pt x="743959" y="4360"/>
                </a:lnTo>
                <a:lnTo>
                  <a:pt x="744401" y="3978"/>
                </a:lnTo>
                <a:lnTo>
                  <a:pt x="744915" y="3809"/>
                </a:lnTo>
                <a:lnTo>
                  <a:pt x="745133" y="3738"/>
                </a:lnTo>
                <a:lnTo>
                  <a:pt x="745395" y="3809"/>
                </a:lnTo>
                <a:lnTo>
                  <a:pt x="745636" y="3809"/>
                </a:lnTo>
                <a:lnTo>
                  <a:pt x="746127" y="3809"/>
                </a:lnTo>
                <a:lnTo>
                  <a:pt x="746619" y="3809"/>
                </a:lnTo>
                <a:lnTo>
                  <a:pt x="747111" y="3809"/>
                </a:lnTo>
                <a:lnTo>
                  <a:pt x="747591" y="3809"/>
                </a:lnTo>
                <a:lnTo>
                  <a:pt x="748089" y="3904"/>
                </a:lnTo>
                <a:lnTo>
                  <a:pt x="748553" y="3809"/>
                </a:lnTo>
                <a:lnTo>
                  <a:pt x="749301" y="3653"/>
                </a:lnTo>
                <a:lnTo>
                  <a:pt x="749994" y="3185"/>
                </a:lnTo>
                <a:lnTo>
                  <a:pt x="750743" y="3056"/>
                </a:lnTo>
                <a:lnTo>
                  <a:pt x="751458" y="2934"/>
                </a:lnTo>
                <a:lnTo>
                  <a:pt x="752207" y="3056"/>
                </a:lnTo>
                <a:lnTo>
                  <a:pt x="752939" y="3056"/>
                </a:lnTo>
                <a:lnTo>
                  <a:pt x="757063" y="3056"/>
                </a:lnTo>
                <a:lnTo>
                  <a:pt x="757566" y="3134"/>
                </a:lnTo>
                <a:lnTo>
                  <a:pt x="758047" y="3056"/>
                </a:lnTo>
                <a:lnTo>
                  <a:pt x="759030" y="2894"/>
                </a:lnTo>
                <a:lnTo>
                  <a:pt x="759974" y="2457"/>
                </a:lnTo>
                <a:lnTo>
                  <a:pt x="760964" y="2335"/>
                </a:lnTo>
                <a:lnTo>
                  <a:pt x="761919" y="2217"/>
                </a:lnTo>
                <a:lnTo>
                  <a:pt x="762903" y="2335"/>
                </a:lnTo>
                <a:lnTo>
                  <a:pt x="763875" y="2335"/>
                </a:lnTo>
                <a:lnTo>
                  <a:pt x="764596" y="2335"/>
                </a:lnTo>
                <a:lnTo>
                  <a:pt x="765345" y="2473"/>
                </a:lnTo>
                <a:lnTo>
                  <a:pt x="766037" y="2335"/>
                </a:lnTo>
                <a:lnTo>
                  <a:pt x="766557" y="2232"/>
                </a:lnTo>
                <a:lnTo>
                  <a:pt x="766987" y="1744"/>
                </a:lnTo>
                <a:lnTo>
                  <a:pt x="767507" y="1615"/>
                </a:lnTo>
                <a:lnTo>
                  <a:pt x="767960" y="1503"/>
                </a:lnTo>
                <a:lnTo>
                  <a:pt x="768502" y="1731"/>
                </a:lnTo>
                <a:lnTo>
                  <a:pt x="768949" y="1615"/>
                </a:lnTo>
                <a:lnTo>
                  <a:pt x="769468" y="1480"/>
                </a:lnTo>
                <a:lnTo>
                  <a:pt x="769904" y="997"/>
                </a:lnTo>
                <a:lnTo>
                  <a:pt x="770424" y="862"/>
                </a:lnTo>
                <a:lnTo>
                  <a:pt x="770871" y="745"/>
                </a:lnTo>
                <a:lnTo>
                  <a:pt x="771430" y="1004"/>
                </a:lnTo>
                <a:lnTo>
                  <a:pt x="771866" y="862"/>
                </a:lnTo>
                <a:lnTo>
                  <a:pt x="772162" y="764"/>
                </a:lnTo>
                <a:lnTo>
                  <a:pt x="772318" y="239"/>
                </a:lnTo>
                <a:lnTo>
                  <a:pt x="772615" y="141"/>
                </a:lnTo>
                <a:lnTo>
                  <a:pt x="773050" y="0"/>
                </a:lnTo>
                <a:lnTo>
                  <a:pt x="773576" y="141"/>
                </a:lnTo>
                <a:lnTo>
                  <a:pt x="774056" y="141"/>
                </a:lnTo>
                <a:lnTo>
                  <a:pt x="774811" y="141"/>
                </a:lnTo>
                <a:lnTo>
                  <a:pt x="775531" y="141"/>
                </a:lnTo>
                <a:lnTo>
                  <a:pt x="774559" y="141"/>
                </a:lnTo>
                <a:lnTo>
                  <a:pt x="726452" y="141"/>
                </a:lnTo>
                <a:lnTo>
                  <a:pt x="718919" y="32"/>
                </a:lnTo>
                <a:lnTo>
                  <a:pt x="711387" y="141"/>
                </a:lnTo>
                <a:lnTo>
                  <a:pt x="704640" y="226"/>
                </a:lnTo>
                <a:lnTo>
                  <a:pt x="697891" y="328"/>
                </a:lnTo>
                <a:lnTo>
                  <a:pt x="663091" y="3019"/>
                </a:lnTo>
                <a:lnTo>
                  <a:pt x="655987" y="3809"/>
                </a:lnTo>
                <a:lnTo>
                  <a:pt x="649064" y="4534"/>
                </a:lnTo>
                <a:lnTo>
                  <a:pt x="642140" y="5263"/>
                </a:lnTo>
                <a:lnTo>
                  <a:pt x="635214" y="5994"/>
                </a:lnTo>
                <a:lnTo>
                  <a:pt x="628288" y="6723"/>
                </a:lnTo>
                <a:lnTo>
                  <a:pt x="621365" y="7466"/>
                </a:lnTo>
                <a:lnTo>
                  <a:pt x="614442" y="8218"/>
                </a:lnTo>
                <a:lnTo>
                  <a:pt x="607517" y="8951"/>
                </a:lnTo>
                <a:lnTo>
                  <a:pt x="600588" y="9637"/>
                </a:lnTo>
                <a:lnTo>
                  <a:pt x="594037" y="10218"/>
                </a:lnTo>
                <a:lnTo>
                  <a:pt x="587480" y="10750"/>
                </a:lnTo>
                <a:lnTo>
                  <a:pt x="580921" y="11265"/>
                </a:lnTo>
                <a:lnTo>
                  <a:pt x="574363" y="11798"/>
                </a:lnTo>
                <a:lnTo>
                  <a:pt x="533292" y="15454"/>
                </a:lnTo>
                <a:lnTo>
                  <a:pt x="525513" y="16185"/>
                </a:lnTo>
                <a:lnTo>
                  <a:pt x="517740" y="16916"/>
                </a:lnTo>
                <a:lnTo>
                  <a:pt x="509979" y="17754"/>
                </a:lnTo>
                <a:lnTo>
                  <a:pt x="502199" y="18379"/>
                </a:lnTo>
                <a:lnTo>
                  <a:pt x="494917" y="18965"/>
                </a:lnTo>
                <a:lnTo>
                  <a:pt x="487617" y="19326"/>
                </a:lnTo>
                <a:lnTo>
                  <a:pt x="480327" y="19820"/>
                </a:lnTo>
                <a:lnTo>
                  <a:pt x="473287" y="20297"/>
                </a:lnTo>
                <a:lnTo>
                  <a:pt x="466238" y="20683"/>
                </a:lnTo>
                <a:lnTo>
                  <a:pt x="459209" y="21293"/>
                </a:lnTo>
                <a:lnTo>
                  <a:pt x="452148" y="21906"/>
                </a:lnTo>
                <a:lnTo>
                  <a:pt x="445118" y="22870"/>
                </a:lnTo>
                <a:lnTo>
                  <a:pt x="438057" y="23487"/>
                </a:lnTo>
                <a:lnTo>
                  <a:pt x="431268" y="24081"/>
                </a:lnTo>
                <a:lnTo>
                  <a:pt x="424457" y="24433"/>
                </a:lnTo>
                <a:lnTo>
                  <a:pt x="417659" y="24928"/>
                </a:lnTo>
                <a:lnTo>
                  <a:pt x="411098" y="25405"/>
                </a:lnTo>
                <a:lnTo>
                  <a:pt x="404540" y="25906"/>
                </a:lnTo>
                <a:lnTo>
                  <a:pt x="397981" y="26401"/>
                </a:lnTo>
                <a:lnTo>
                  <a:pt x="391662" y="26878"/>
                </a:lnTo>
                <a:lnTo>
                  <a:pt x="385342" y="27356"/>
                </a:lnTo>
                <a:lnTo>
                  <a:pt x="379023" y="27842"/>
                </a:lnTo>
                <a:lnTo>
                  <a:pt x="372703" y="28327"/>
                </a:lnTo>
                <a:lnTo>
                  <a:pt x="366386" y="28847"/>
                </a:lnTo>
                <a:lnTo>
                  <a:pt x="360065" y="29315"/>
                </a:lnTo>
                <a:lnTo>
                  <a:pt x="353268" y="29818"/>
                </a:lnTo>
                <a:lnTo>
                  <a:pt x="346460" y="30200"/>
                </a:lnTo>
                <a:lnTo>
                  <a:pt x="339667" y="30756"/>
                </a:lnTo>
                <a:lnTo>
                  <a:pt x="331639" y="31412"/>
                </a:lnTo>
                <a:lnTo>
                  <a:pt x="323625" y="32239"/>
                </a:lnTo>
                <a:lnTo>
                  <a:pt x="315602" y="32949"/>
                </a:lnTo>
                <a:lnTo>
                  <a:pt x="309223" y="33481"/>
                </a:lnTo>
                <a:lnTo>
                  <a:pt x="302842" y="33985"/>
                </a:lnTo>
                <a:lnTo>
                  <a:pt x="296464" y="34519"/>
                </a:lnTo>
                <a:lnTo>
                  <a:pt x="290095" y="35143"/>
                </a:lnTo>
                <a:lnTo>
                  <a:pt x="282983" y="35984"/>
                </a:lnTo>
                <a:lnTo>
                  <a:pt x="275881" y="36919"/>
                </a:lnTo>
                <a:lnTo>
                  <a:pt x="268781" y="37875"/>
                </a:lnTo>
                <a:lnTo>
                  <a:pt x="261675" y="38777"/>
                </a:lnTo>
                <a:lnTo>
                  <a:pt x="255113" y="39528"/>
                </a:lnTo>
                <a:lnTo>
                  <a:pt x="248546" y="40236"/>
                </a:lnTo>
                <a:lnTo>
                  <a:pt x="241978" y="40943"/>
                </a:lnTo>
                <a:lnTo>
                  <a:pt x="235416" y="41692"/>
                </a:lnTo>
                <a:lnTo>
                  <a:pt x="227877" y="42591"/>
                </a:lnTo>
                <a:lnTo>
                  <a:pt x="220364" y="43710"/>
                </a:lnTo>
                <a:lnTo>
                  <a:pt x="212824" y="44606"/>
                </a:lnTo>
                <a:lnTo>
                  <a:pt x="206033" y="45413"/>
                </a:lnTo>
                <a:lnTo>
                  <a:pt x="199230" y="46121"/>
                </a:lnTo>
                <a:lnTo>
                  <a:pt x="192425" y="46800"/>
                </a:lnTo>
                <a:lnTo>
                  <a:pt x="187083" y="47332"/>
                </a:lnTo>
                <a:lnTo>
                  <a:pt x="181737" y="47865"/>
                </a:lnTo>
                <a:lnTo>
                  <a:pt x="176382" y="48240"/>
                </a:lnTo>
                <a:lnTo>
                  <a:pt x="171292" y="48596"/>
                </a:lnTo>
                <a:lnTo>
                  <a:pt x="166187" y="48729"/>
                </a:lnTo>
                <a:lnTo>
                  <a:pt x="161091" y="48993"/>
                </a:lnTo>
                <a:lnTo>
                  <a:pt x="140670" y="50185"/>
                </a:lnTo>
                <a:lnTo>
                  <a:pt x="137025" y="50434"/>
                </a:lnTo>
                <a:lnTo>
                  <a:pt x="133631" y="50665"/>
                </a:lnTo>
                <a:lnTo>
                  <a:pt x="130220" y="50763"/>
                </a:lnTo>
                <a:lnTo>
                  <a:pt x="126843" y="51154"/>
                </a:lnTo>
                <a:lnTo>
                  <a:pt x="123900" y="51495"/>
                </a:lnTo>
                <a:lnTo>
                  <a:pt x="121014" y="52380"/>
                </a:lnTo>
                <a:lnTo>
                  <a:pt x="118068" y="52627"/>
                </a:lnTo>
                <a:lnTo>
                  <a:pt x="115174" y="52871"/>
                </a:lnTo>
                <a:lnTo>
                  <a:pt x="112240" y="52627"/>
                </a:lnTo>
                <a:lnTo>
                  <a:pt x="109326" y="52627"/>
                </a:lnTo>
                <a:lnTo>
                  <a:pt x="70221" y="52627"/>
                </a:lnTo>
                <a:lnTo>
                  <a:pt x="68990" y="52527"/>
                </a:lnTo>
                <a:lnTo>
                  <a:pt x="67776" y="52627"/>
                </a:lnTo>
                <a:lnTo>
                  <a:pt x="66076" y="52767"/>
                </a:lnTo>
                <a:lnTo>
                  <a:pt x="64394" y="53119"/>
                </a:lnTo>
                <a:lnTo>
                  <a:pt x="62701" y="53348"/>
                </a:lnTo>
                <a:lnTo>
                  <a:pt x="60760" y="53610"/>
                </a:lnTo>
                <a:lnTo>
                  <a:pt x="58824" y="53975"/>
                </a:lnTo>
                <a:lnTo>
                  <a:pt x="56873" y="54101"/>
                </a:lnTo>
                <a:lnTo>
                  <a:pt x="54927" y="54226"/>
                </a:lnTo>
                <a:lnTo>
                  <a:pt x="52966" y="54101"/>
                </a:lnTo>
                <a:lnTo>
                  <a:pt x="51012" y="54101"/>
                </a:lnTo>
                <a:lnTo>
                  <a:pt x="48589" y="54101"/>
                </a:lnTo>
                <a:lnTo>
                  <a:pt x="46159" y="53975"/>
                </a:lnTo>
                <a:lnTo>
                  <a:pt x="43743" y="54101"/>
                </a:lnTo>
                <a:lnTo>
                  <a:pt x="41554" y="54215"/>
                </a:lnTo>
                <a:lnTo>
                  <a:pt x="39384" y="54701"/>
                </a:lnTo>
                <a:lnTo>
                  <a:pt x="37195" y="54821"/>
                </a:lnTo>
                <a:lnTo>
                  <a:pt x="35007" y="54941"/>
                </a:lnTo>
                <a:lnTo>
                  <a:pt x="32801" y="54701"/>
                </a:lnTo>
                <a:lnTo>
                  <a:pt x="30614" y="54821"/>
                </a:lnTo>
                <a:lnTo>
                  <a:pt x="28424" y="54941"/>
                </a:lnTo>
                <a:lnTo>
                  <a:pt x="26254" y="55414"/>
                </a:lnTo>
                <a:lnTo>
                  <a:pt x="24065" y="55541"/>
                </a:lnTo>
                <a:lnTo>
                  <a:pt x="22129" y="55654"/>
                </a:lnTo>
                <a:lnTo>
                  <a:pt x="20172" y="55422"/>
                </a:lnTo>
                <a:lnTo>
                  <a:pt x="18237" y="55541"/>
                </a:lnTo>
                <a:lnTo>
                  <a:pt x="16287" y="55662"/>
                </a:lnTo>
                <a:lnTo>
                  <a:pt x="14349" y="56000"/>
                </a:lnTo>
                <a:lnTo>
                  <a:pt x="12409" y="56262"/>
                </a:lnTo>
                <a:lnTo>
                  <a:pt x="2218" y="58273"/>
                </a:lnTo>
                <a:lnTo>
                  <a:pt x="1473" y="58456"/>
                </a:lnTo>
                <a:lnTo>
                  <a:pt x="1236" y="58513"/>
                </a:lnTo>
                <a:lnTo>
                  <a:pt x="971" y="58456"/>
                </a:lnTo>
                <a:lnTo>
                  <a:pt x="720" y="58456"/>
                </a:lnTo>
                <a:lnTo>
                  <a:pt x="0" y="58456"/>
                </a:lnTo>
                <a:lnTo>
                  <a:pt x="0" y="58456"/>
                </a:lnTo>
                <a:lnTo>
                  <a:pt x="122455" y="58456"/>
                </a:lnTo>
                <a:lnTo>
                  <a:pt x="125375" y="58586"/>
                </a:lnTo>
                <a:lnTo>
                  <a:pt x="128283" y="58456"/>
                </a:lnTo>
                <a:lnTo>
                  <a:pt x="130723" y="58346"/>
                </a:lnTo>
                <a:lnTo>
                  <a:pt x="133145" y="57862"/>
                </a:lnTo>
                <a:lnTo>
                  <a:pt x="135585" y="57735"/>
                </a:lnTo>
                <a:lnTo>
                  <a:pt x="137762" y="57622"/>
                </a:lnTo>
                <a:lnTo>
                  <a:pt x="139951" y="57735"/>
                </a:lnTo>
                <a:lnTo>
                  <a:pt x="142133" y="57735"/>
                </a:lnTo>
                <a:lnTo>
                  <a:pt x="155732" y="57735"/>
                </a:lnTo>
                <a:lnTo>
                  <a:pt x="157681" y="57848"/>
                </a:lnTo>
                <a:lnTo>
                  <a:pt x="159618" y="57735"/>
                </a:lnTo>
                <a:lnTo>
                  <a:pt x="161818" y="57607"/>
                </a:lnTo>
                <a:lnTo>
                  <a:pt x="163999" y="57123"/>
                </a:lnTo>
                <a:lnTo>
                  <a:pt x="166199" y="57015"/>
                </a:lnTo>
                <a:lnTo>
                  <a:pt x="168866" y="56883"/>
                </a:lnTo>
                <a:lnTo>
                  <a:pt x="171551" y="57130"/>
                </a:lnTo>
                <a:lnTo>
                  <a:pt x="174221" y="57015"/>
                </a:lnTo>
                <a:lnTo>
                  <a:pt x="177380" y="56879"/>
                </a:lnTo>
                <a:lnTo>
                  <a:pt x="180524" y="56383"/>
                </a:lnTo>
                <a:lnTo>
                  <a:pt x="183683" y="56262"/>
                </a:lnTo>
                <a:lnTo>
                  <a:pt x="187083" y="56132"/>
                </a:lnTo>
                <a:lnTo>
                  <a:pt x="190494" y="56262"/>
                </a:lnTo>
                <a:lnTo>
                  <a:pt x="193899" y="56262"/>
                </a:lnTo>
                <a:lnTo>
                  <a:pt x="223268" y="56262"/>
                </a:lnTo>
                <a:lnTo>
                  <a:pt x="227888" y="56382"/>
                </a:lnTo>
                <a:lnTo>
                  <a:pt x="232502" y="56262"/>
                </a:lnTo>
                <a:lnTo>
                  <a:pt x="237122" y="56142"/>
                </a:lnTo>
                <a:lnTo>
                  <a:pt x="241732" y="55662"/>
                </a:lnTo>
                <a:lnTo>
                  <a:pt x="246352" y="55541"/>
                </a:lnTo>
                <a:lnTo>
                  <a:pt x="250965" y="55422"/>
                </a:lnTo>
                <a:lnTo>
                  <a:pt x="255588" y="55665"/>
                </a:lnTo>
                <a:lnTo>
                  <a:pt x="260202" y="55541"/>
                </a:lnTo>
                <a:lnTo>
                  <a:pt x="264582" y="55425"/>
                </a:lnTo>
                <a:lnTo>
                  <a:pt x="268956" y="55079"/>
                </a:lnTo>
                <a:lnTo>
                  <a:pt x="273331" y="54821"/>
                </a:lnTo>
                <a:lnTo>
                  <a:pt x="281354" y="54348"/>
                </a:lnTo>
                <a:lnTo>
                  <a:pt x="289375" y="53850"/>
                </a:lnTo>
                <a:lnTo>
                  <a:pt x="297396" y="53348"/>
                </a:lnTo>
                <a:lnTo>
                  <a:pt x="301043" y="53119"/>
                </a:lnTo>
                <a:lnTo>
                  <a:pt x="304687" y="52868"/>
                </a:lnTo>
                <a:lnTo>
                  <a:pt x="308333" y="52627"/>
                </a:lnTo>
                <a:lnTo>
                  <a:pt x="311967" y="52388"/>
                </a:lnTo>
                <a:lnTo>
                  <a:pt x="315603" y="52170"/>
                </a:lnTo>
                <a:lnTo>
                  <a:pt x="319236" y="51907"/>
                </a:lnTo>
                <a:lnTo>
                  <a:pt x="322402" y="51678"/>
                </a:lnTo>
                <a:lnTo>
                  <a:pt x="325564" y="51382"/>
                </a:lnTo>
                <a:lnTo>
                  <a:pt x="328731" y="51154"/>
                </a:lnTo>
                <a:lnTo>
                  <a:pt x="332375" y="50891"/>
                </a:lnTo>
                <a:lnTo>
                  <a:pt x="336023" y="50691"/>
                </a:lnTo>
                <a:lnTo>
                  <a:pt x="339667" y="50434"/>
                </a:lnTo>
                <a:lnTo>
                  <a:pt x="342822" y="50211"/>
                </a:lnTo>
                <a:lnTo>
                  <a:pt x="345971" y="49833"/>
                </a:lnTo>
                <a:lnTo>
                  <a:pt x="349130" y="49713"/>
                </a:lnTo>
                <a:lnTo>
                  <a:pt x="352290" y="49593"/>
                </a:lnTo>
                <a:lnTo>
                  <a:pt x="355464" y="49833"/>
                </a:lnTo>
                <a:lnTo>
                  <a:pt x="358625" y="49713"/>
                </a:lnTo>
                <a:lnTo>
                  <a:pt x="361783" y="49593"/>
                </a:lnTo>
                <a:lnTo>
                  <a:pt x="364929" y="49161"/>
                </a:lnTo>
                <a:lnTo>
                  <a:pt x="368087" y="48993"/>
                </a:lnTo>
                <a:lnTo>
                  <a:pt x="374152" y="48670"/>
                </a:lnTo>
                <a:lnTo>
                  <a:pt x="380223" y="48480"/>
                </a:lnTo>
                <a:lnTo>
                  <a:pt x="386292" y="48240"/>
                </a:lnTo>
                <a:lnTo>
                  <a:pt x="392610" y="47989"/>
                </a:lnTo>
                <a:lnTo>
                  <a:pt x="398928" y="47684"/>
                </a:lnTo>
                <a:lnTo>
                  <a:pt x="405249" y="47520"/>
                </a:lnTo>
                <a:lnTo>
                  <a:pt x="408162" y="47444"/>
                </a:lnTo>
                <a:lnTo>
                  <a:pt x="411099" y="47769"/>
                </a:lnTo>
                <a:lnTo>
                  <a:pt x="413992" y="47520"/>
                </a:lnTo>
                <a:lnTo>
                  <a:pt x="416687" y="47288"/>
                </a:lnTo>
                <a:lnTo>
                  <a:pt x="419318" y="46345"/>
                </a:lnTo>
                <a:lnTo>
                  <a:pt x="422013" y="46079"/>
                </a:lnTo>
                <a:lnTo>
                  <a:pt x="424186" y="45865"/>
                </a:lnTo>
                <a:lnTo>
                  <a:pt x="426426" y="46309"/>
                </a:lnTo>
                <a:lnTo>
                  <a:pt x="428595" y="46079"/>
                </a:lnTo>
                <a:lnTo>
                  <a:pt x="431042" y="45819"/>
                </a:lnTo>
                <a:lnTo>
                  <a:pt x="433424" y="44992"/>
                </a:lnTo>
                <a:lnTo>
                  <a:pt x="435864" y="44606"/>
                </a:lnTo>
                <a:lnTo>
                  <a:pt x="438041" y="44261"/>
                </a:lnTo>
                <a:lnTo>
                  <a:pt x="440250" y="44113"/>
                </a:lnTo>
                <a:lnTo>
                  <a:pt x="442445" y="43885"/>
                </a:lnTo>
                <a:lnTo>
                  <a:pt x="444867" y="43633"/>
                </a:lnTo>
                <a:lnTo>
                  <a:pt x="447289" y="43388"/>
                </a:lnTo>
                <a:lnTo>
                  <a:pt x="449714" y="43165"/>
                </a:lnTo>
                <a:lnTo>
                  <a:pt x="452626" y="42897"/>
                </a:lnTo>
                <a:lnTo>
                  <a:pt x="455540" y="42647"/>
                </a:lnTo>
                <a:lnTo>
                  <a:pt x="458456" y="42412"/>
                </a:lnTo>
                <a:lnTo>
                  <a:pt x="461619" y="42156"/>
                </a:lnTo>
                <a:lnTo>
                  <a:pt x="482036" y="40383"/>
                </a:lnTo>
                <a:lnTo>
                  <a:pt x="484715" y="40251"/>
                </a:lnTo>
                <a:lnTo>
                  <a:pt x="486892" y="40143"/>
                </a:lnTo>
                <a:lnTo>
                  <a:pt x="489087" y="40369"/>
                </a:lnTo>
                <a:lnTo>
                  <a:pt x="491263" y="40251"/>
                </a:lnTo>
                <a:lnTo>
                  <a:pt x="493703" y="40118"/>
                </a:lnTo>
                <a:lnTo>
                  <a:pt x="496124" y="39624"/>
                </a:lnTo>
                <a:lnTo>
                  <a:pt x="498565" y="39498"/>
                </a:lnTo>
                <a:lnTo>
                  <a:pt x="500981" y="39373"/>
                </a:lnTo>
                <a:lnTo>
                  <a:pt x="503410" y="39498"/>
                </a:lnTo>
                <a:lnTo>
                  <a:pt x="505833" y="39498"/>
                </a:lnTo>
                <a:lnTo>
                  <a:pt x="508267" y="39498"/>
                </a:lnTo>
                <a:lnTo>
                  <a:pt x="510701" y="39498"/>
                </a:lnTo>
                <a:lnTo>
                  <a:pt x="513136" y="39498"/>
                </a:lnTo>
                <a:lnTo>
                  <a:pt x="515807" y="39498"/>
                </a:lnTo>
                <a:lnTo>
                  <a:pt x="518489" y="39623"/>
                </a:lnTo>
                <a:lnTo>
                  <a:pt x="521155" y="39498"/>
                </a:lnTo>
                <a:lnTo>
                  <a:pt x="523585" y="39383"/>
                </a:lnTo>
                <a:lnTo>
                  <a:pt x="525999" y="38996"/>
                </a:lnTo>
                <a:lnTo>
                  <a:pt x="528425" y="38777"/>
                </a:lnTo>
                <a:lnTo>
                  <a:pt x="531336" y="38515"/>
                </a:lnTo>
                <a:lnTo>
                  <a:pt x="534253" y="38307"/>
                </a:lnTo>
                <a:lnTo>
                  <a:pt x="537170" y="38057"/>
                </a:lnTo>
                <a:lnTo>
                  <a:pt x="539841" y="37827"/>
                </a:lnTo>
                <a:lnTo>
                  <a:pt x="542517" y="37572"/>
                </a:lnTo>
                <a:lnTo>
                  <a:pt x="545189" y="37337"/>
                </a:lnTo>
                <a:lnTo>
                  <a:pt x="548105" y="37081"/>
                </a:lnTo>
                <a:lnTo>
                  <a:pt x="551017" y="36829"/>
                </a:lnTo>
                <a:lnTo>
                  <a:pt x="553934" y="36584"/>
                </a:lnTo>
                <a:lnTo>
                  <a:pt x="556856" y="36338"/>
                </a:lnTo>
                <a:lnTo>
                  <a:pt x="559784" y="36104"/>
                </a:lnTo>
                <a:lnTo>
                  <a:pt x="562707" y="35863"/>
                </a:lnTo>
                <a:lnTo>
                  <a:pt x="565624" y="35624"/>
                </a:lnTo>
                <a:lnTo>
                  <a:pt x="568530" y="35269"/>
                </a:lnTo>
                <a:lnTo>
                  <a:pt x="571447" y="35143"/>
                </a:lnTo>
                <a:lnTo>
                  <a:pt x="574118" y="35028"/>
                </a:lnTo>
                <a:lnTo>
                  <a:pt x="576805" y="35274"/>
                </a:lnTo>
                <a:lnTo>
                  <a:pt x="579471" y="35143"/>
                </a:lnTo>
                <a:lnTo>
                  <a:pt x="581902" y="35023"/>
                </a:lnTo>
                <a:lnTo>
                  <a:pt x="584310" y="34515"/>
                </a:lnTo>
                <a:lnTo>
                  <a:pt x="586741" y="34390"/>
                </a:lnTo>
                <a:lnTo>
                  <a:pt x="589166" y="34265"/>
                </a:lnTo>
                <a:lnTo>
                  <a:pt x="591608" y="34390"/>
                </a:lnTo>
                <a:lnTo>
                  <a:pt x="594039" y="34390"/>
                </a:lnTo>
                <a:lnTo>
                  <a:pt x="595983" y="34390"/>
                </a:lnTo>
                <a:lnTo>
                  <a:pt x="597934" y="34503"/>
                </a:lnTo>
                <a:lnTo>
                  <a:pt x="599867" y="34390"/>
                </a:lnTo>
                <a:lnTo>
                  <a:pt x="602058" y="34262"/>
                </a:lnTo>
                <a:lnTo>
                  <a:pt x="604237" y="33909"/>
                </a:lnTo>
                <a:lnTo>
                  <a:pt x="606416" y="33669"/>
                </a:lnTo>
                <a:lnTo>
                  <a:pt x="608612" y="33429"/>
                </a:lnTo>
                <a:lnTo>
                  <a:pt x="610814" y="33250"/>
                </a:lnTo>
                <a:lnTo>
                  <a:pt x="612999" y="32949"/>
                </a:lnTo>
                <a:lnTo>
                  <a:pt x="617866" y="32279"/>
                </a:lnTo>
                <a:lnTo>
                  <a:pt x="622705" y="31427"/>
                </a:lnTo>
                <a:lnTo>
                  <a:pt x="627567" y="30756"/>
                </a:lnTo>
                <a:lnTo>
                  <a:pt x="629746" y="30456"/>
                </a:lnTo>
                <a:lnTo>
                  <a:pt x="631937" y="30275"/>
                </a:lnTo>
                <a:lnTo>
                  <a:pt x="634116" y="30036"/>
                </a:lnTo>
                <a:lnTo>
                  <a:pt x="636312" y="29795"/>
                </a:lnTo>
                <a:lnTo>
                  <a:pt x="638503" y="29548"/>
                </a:lnTo>
                <a:lnTo>
                  <a:pt x="640699" y="29315"/>
                </a:lnTo>
                <a:lnTo>
                  <a:pt x="643124" y="29057"/>
                </a:lnTo>
                <a:lnTo>
                  <a:pt x="645543" y="28785"/>
                </a:lnTo>
                <a:lnTo>
                  <a:pt x="647969" y="28562"/>
                </a:lnTo>
                <a:lnTo>
                  <a:pt x="650880" y="28294"/>
                </a:lnTo>
                <a:lnTo>
                  <a:pt x="653797" y="28072"/>
                </a:lnTo>
                <a:lnTo>
                  <a:pt x="656708" y="27842"/>
                </a:lnTo>
                <a:lnTo>
                  <a:pt x="659877" y="27592"/>
                </a:lnTo>
                <a:lnTo>
                  <a:pt x="663039" y="27337"/>
                </a:lnTo>
                <a:lnTo>
                  <a:pt x="666208" y="27121"/>
                </a:lnTo>
                <a:lnTo>
                  <a:pt x="670086" y="26857"/>
                </a:lnTo>
                <a:lnTo>
                  <a:pt x="673970" y="26521"/>
                </a:lnTo>
                <a:lnTo>
                  <a:pt x="677859" y="26401"/>
                </a:lnTo>
                <a:lnTo>
                  <a:pt x="681742" y="26281"/>
                </a:lnTo>
                <a:lnTo>
                  <a:pt x="685637" y="26552"/>
                </a:lnTo>
                <a:lnTo>
                  <a:pt x="689515" y="26401"/>
                </a:lnTo>
                <a:lnTo>
                  <a:pt x="696075" y="26082"/>
                </a:lnTo>
                <a:lnTo>
                  <a:pt x="702630" y="25682"/>
                </a:lnTo>
                <a:lnTo>
                  <a:pt x="709186" y="25273"/>
                </a:lnTo>
                <a:lnTo>
                  <a:pt x="715745" y="24928"/>
                </a:lnTo>
                <a:lnTo>
                  <a:pt x="723518" y="24583"/>
                </a:lnTo>
                <a:lnTo>
                  <a:pt x="731314" y="24549"/>
                </a:lnTo>
                <a:lnTo>
                  <a:pt x="739087" y="24207"/>
                </a:lnTo>
                <a:lnTo>
                  <a:pt x="742249" y="24069"/>
                </a:lnTo>
                <a:lnTo>
                  <a:pt x="745390" y="23612"/>
                </a:lnTo>
                <a:lnTo>
                  <a:pt x="748553" y="23487"/>
                </a:lnTo>
                <a:lnTo>
                  <a:pt x="751464" y="23372"/>
                </a:lnTo>
                <a:lnTo>
                  <a:pt x="754381" y="23487"/>
                </a:lnTo>
                <a:lnTo>
                  <a:pt x="757292" y="23487"/>
                </a:lnTo>
                <a:lnTo>
                  <a:pt x="759237" y="23487"/>
                </a:lnTo>
                <a:lnTo>
                  <a:pt x="761209" y="23728"/>
                </a:lnTo>
                <a:lnTo>
                  <a:pt x="763121" y="23487"/>
                </a:lnTo>
                <a:lnTo>
                  <a:pt x="765093" y="23237"/>
                </a:lnTo>
                <a:lnTo>
                  <a:pt x="766976" y="22279"/>
                </a:lnTo>
                <a:lnTo>
                  <a:pt x="768949" y="22013"/>
                </a:lnTo>
                <a:lnTo>
                  <a:pt x="770620" y="21788"/>
                </a:lnTo>
                <a:lnTo>
                  <a:pt x="772369" y="22153"/>
                </a:lnTo>
                <a:lnTo>
                  <a:pt x="774056" y="22013"/>
                </a:lnTo>
                <a:lnTo>
                  <a:pt x="775291" y="21912"/>
                </a:lnTo>
                <a:lnTo>
                  <a:pt x="776498" y="21495"/>
                </a:lnTo>
                <a:lnTo>
                  <a:pt x="777728" y="21293"/>
                </a:lnTo>
                <a:lnTo>
                  <a:pt x="779410" y="21015"/>
                </a:lnTo>
                <a:lnTo>
                  <a:pt x="781097" y="20702"/>
                </a:lnTo>
                <a:lnTo>
                  <a:pt x="782801" y="20573"/>
                </a:lnTo>
                <a:lnTo>
                  <a:pt x="784254" y="20462"/>
                </a:lnTo>
                <a:lnTo>
                  <a:pt x="785724" y="20573"/>
                </a:lnTo>
                <a:lnTo>
                  <a:pt x="787188" y="20573"/>
                </a:lnTo>
                <a:lnTo>
                  <a:pt x="789367" y="20573"/>
                </a:lnTo>
                <a:lnTo>
                  <a:pt x="791552" y="20573"/>
                </a:lnTo>
                <a:lnTo>
                  <a:pt x="793737" y="20573"/>
                </a:lnTo>
                <a:lnTo>
                  <a:pt x="796168" y="20573"/>
                </a:lnTo>
                <a:lnTo>
                  <a:pt x="798610" y="20692"/>
                </a:lnTo>
                <a:lnTo>
                  <a:pt x="801035" y="20573"/>
                </a:lnTo>
                <a:lnTo>
                  <a:pt x="803717" y="20441"/>
                </a:lnTo>
                <a:lnTo>
                  <a:pt x="806383" y="20055"/>
                </a:lnTo>
                <a:lnTo>
                  <a:pt x="809059" y="19820"/>
                </a:lnTo>
                <a:lnTo>
                  <a:pt x="811971" y="19564"/>
                </a:lnTo>
                <a:lnTo>
                  <a:pt x="814882" y="19220"/>
                </a:lnTo>
                <a:lnTo>
                  <a:pt x="817799" y="19099"/>
                </a:lnTo>
                <a:lnTo>
                  <a:pt x="820710" y="18980"/>
                </a:lnTo>
                <a:lnTo>
                  <a:pt x="823650" y="19354"/>
                </a:lnTo>
                <a:lnTo>
                  <a:pt x="826544" y="19099"/>
                </a:lnTo>
                <a:lnTo>
                  <a:pt x="829238" y="18862"/>
                </a:lnTo>
                <a:lnTo>
                  <a:pt x="831892" y="18134"/>
                </a:lnTo>
                <a:lnTo>
                  <a:pt x="834563" y="17626"/>
                </a:lnTo>
                <a:lnTo>
                  <a:pt x="836999" y="17162"/>
                </a:lnTo>
                <a:lnTo>
                  <a:pt x="839408" y="16471"/>
                </a:lnTo>
                <a:lnTo>
                  <a:pt x="841867" y="16185"/>
                </a:lnTo>
                <a:lnTo>
                  <a:pt x="843537" y="15991"/>
                </a:lnTo>
                <a:lnTo>
                  <a:pt x="845259" y="16324"/>
                </a:lnTo>
                <a:lnTo>
                  <a:pt x="846941" y="16185"/>
                </a:lnTo>
                <a:lnTo>
                  <a:pt x="848175" y="16083"/>
                </a:lnTo>
                <a:lnTo>
                  <a:pt x="849377" y="15576"/>
                </a:lnTo>
                <a:lnTo>
                  <a:pt x="850606" y="15465"/>
                </a:lnTo>
                <a:lnTo>
                  <a:pt x="852048" y="15336"/>
                </a:lnTo>
                <a:lnTo>
                  <a:pt x="853512" y="15465"/>
                </a:lnTo>
                <a:lnTo>
                  <a:pt x="854965" y="15465"/>
                </a:lnTo>
                <a:lnTo>
                  <a:pt x="869533" y="15465"/>
                </a:lnTo>
                <a:lnTo>
                  <a:pt x="872221" y="15465"/>
                </a:lnTo>
                <a:lnTo>
                  <a:pt x="872740" y="15584"/>
                </a:lnTo>
                <a:lnTo>
                  <a:pt x="873199" y="15465"/>
                </a:lnTo>
                <a:lnTo>
                  <a:pt x="873713" y="15333"/>
                </a:lnTo>
                <a:lnTo>
                  <a:pt x="874132" y="14844"/>
                </a:lnTo>
                <a:lnTo>
                  <a:pt x="874640" y="14712"/>
                </a:lnTo>
                <a:lnTo>
                  <a:pt x="875104" y="14593"/>
                </a:lnTo>
                <a:lnTo>
                  <a:pt x="875652" y="14826"/>
                </a:lnTo>
                <a:lnTo>
                  <a:pt x="876115" y="14712"/>
                </a:lnTo>
                <a:lnTo>
                  <a:pt x="876624" y="14586"/>
                </a:lnTo>
                <a:lnTo>
                  <a:pt x="877049" y="14092"/>
                </a:lnTo>
                <a:lnTo>
                  <a:pt x="877557" y="13992"/>
                </a:lnTo>
                <a:lnTo>
                  <a:pt x="878261" y="13852"/>
                </a:lnTo>
                <a:lnTo>
                  <a:pt x="879016" y="13992"/>
                </a:lnTo>
                <a:lnTo>
                  <a:pt x="879748" y="13992"/>
                </a:lnTo>
                <a:lnTo>
                  <a:pt x="899920" y="13992"/>
                </a:lnTo>
                <a:lnTo>
                  <a:pt x="901144" y="14123"/>
                </a:lnTo>
                <a:lnTo>
                  <a:pt x="902340" y="13992"/>
                </a:lnTo>
                <a:lnTo>
                  <a:pt x="903329" y="13883"/>
                </a:lnTo>
                <a:lnTo>
                  <a:pt x="904268" y="13379"/>
                </a:lnTo>
                <a:lnTo>
                  <a:pt x="905257" y="13272"/>
                </a:lnTo>
                <a:lnTo>
                  <a:pt x="906464" y="13139"/>
                </a:lnTo>
                <a:lnTo>
                  <a:pt x="907699" y="13272"/>
                </a:lnTo>
                <a:lnTo>
                  <a:pt x="914740" y="13272"/>
                </a:lnTo>
                <a:lnTo>
                  <a:pt x="916209" y="13374"/>
                </a:lnTo>
                <a:lnTo>
                  <a:pt x="917662" y="13272"/>
                </a:lnTo>
                <a:lnTo>
                  <a:pt x="919612" y="13134"/>
                </a:lnTo>
                <a:lnTo>
                  <a:pt x="921552" y="12797"/>
                </a:lnTo>
                <a:lnTo>
                  <a:pt x="923491" y="12551"/>
                </a:lnTo>
                <a:lnTo>
                  <a:pt x="925435" y="12305"/>
                </a:lnTo>
                <a:lnTo>
                  <a:pt x="927380" y="12060"/>
                </a:lnTo>
                <a:lnTo>
                  <a:pt x="929319" y="11798"/>
                </a:lnTo>
                <a:lnTo>
                  <a:pt x="931023" y="11568"/>
                </a:lnTo>
                <a:lnTo>
                  <a:pt x="932727" y="11336"/>
                </a:lnTo>
                <a:lnTo>
                  <a:pt x="934426" y="11078"/>
                </a:lnTo>
                <a:lnTo>
                  <a:pt x="935885" y="10856"/>
                </a:lnTo>
                <a:lnTo>
                  <a:pt x="937321" y="10502"/>
                </a:lnTo>
                <a:lnTo>
                  <a:pt x="938785" y="10357"/>
                </a:lnTo>
                <a:lnTo>
                  <a:pt x="939746" y="10262"/>
                </a:lnTo>
                <a:lnTo>
                  <a:pt x="940724" y="10357"/>
                </a:lnTo>
                <a:lnTo>
                  <a:pt x="941696" y="10357"/>
                </a:lnTo>
                <a:lnTo>
                  <a:pt x="942669" y="10357"/>
                </a:lnTo>
                <a:lnTo>
                  <a:pt x="943658" y="10492"/>
                </a:lnTo>
                <a:lnTo>
                  <a:pt x="944613" y="10357"/>
                </a:lnTo>
                <a:lnTo>
                  <a:pt x="945362" y="10251"/>
                </a:lnTo>
                <a:lnTo>
                  <a:pt x="946055" y="9743"/>
                </a:lnTo>
                <a:lnTo>
                  <a:pt x="946804" y="9637"/>
                </a:lnTo>
                <a:lnTo>
                  <a:pt x="947759" y="9502"/>
                </a:lnTo>
                <a:lnTo>
                  <a:pt x="948748" y="9637"/>
                </a:lnTo>
                <a:lnTo>
                  <a:pt x="949721" y="9637"/>
                </a:lnTo>
                <a:lnTo>
                  <a:pt x="950693" y="9637"/>
                </a:lnTo>
                <a:lnTo>
                  <a:pt x="951676" y="9761"/>
                </a:lnTo>
                <a:lnTo>
                  <a:pt x="952632" y="9637"/>
                </a:lnTo>
                <a:lnTo>
                  <a:pt x="953621" y="9509"/>
                </a:lnTo>
                <a:lnTo>
                  <a:pt x="954560" y="9029"/>
                </a:lnTo>
                <a:lnTo>
                  <a:pt x="955549" y="8884"/>
                </a:lnTo>
                <a:lnTo>
                  <a:pt x="956264" y="8778"/>
                </a:lnTo>
                <a:lnTo>
                  <a:pt x="957007" y="8884"/>
                </a:lnTo>
                <a:lnTo>
                  <a:pt x="957739" y="8884"/>
                </a:lnTo>
                <a:lnTo>
                  <a:pt x="958952" y="8884"/>
                </a:lnTo>
                <a:lnTo>
                  <a:pt x="960198" y="9078"/>
                </a:lnTo>
                <a:lnTo>
                  <a:pt x="961377" y="8884"/>
                </a:lnTo>
                <a:lnTo>
                  <a:pt x="961657" y="8837"/>
                </a:lnTo>
                <a:lnTo>
                  <a:pt x="961880" y="8404"/>
                </a:lnTo>
                <a:lnTo>
                  <a:pt x="962132" y="8164"/>
                </a:lnTo>
                <a:lnTo>
                  <a:pt x="962366" y="8164"/>
                </a:lnTo>
                <a:lnTo>
                  <a:pt x="962607" y="8164"/>
                </a:lnTo>
                <a:lnTo>
                  <a:pt x="962847" y="8164"/>
                </a:lnTo>
                <a:lnTo>
                  <a:pt x="963087" y="8164"/>
                </a:lnTo>
                <a:lnTo>
                  <a:pt x="963327" y="8164"/>
                </a:lnTo>
                <a:lnTo>
                  <a:pt x="963568" y="8164"/>
                </a:lnTo>
                <a:lnTo>
                  <a:pt x="963568" y="8655"/>
                </a:lnTo>
                <a:lnTo>
                  <a:pt x="963696" y="9182"/>
                </a:lnTo>
                <a:lnTo>
                  <a:pt x="963568" y="9637"/>
                </a:lnTo>
                <a:lnTo>
                  <a:pt x="963216" y="10884"/>
                </a:lnTo>
                <a:lnTo>
                  <a:pt x="962132" y="1327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61733" y="1564931"/>
            <a:ext cx="279400" cy="73025"/>
          </a:xfrm>
          <a:custGeom>
            <a:avLst/>
            <a:gdLst/>
            <a:ahLst/>
            <a:cxnLst/>
            <a:rect l="l" t="t" r="r" b="b"/>
            <a:pathLst>
              <a:path w="279400" h="73025">
                <a:moveTo>
                  <a:pt x="24032" y="27818"/>
                </a:moveTo>
                <a:lnTo>
                  <a:pt x="13230" y="22204"/>
                </a:lnTo>
                <a:lnTo>
                  <a:pt x="8021" y="19075"/>
                </a:lnTo>
                <a:lnTo>
                  <a:pt x="7161" y="18558"/>
                </a:lnTo>
                <a:lnTo>
                  <a:pt x="6423" y="17711"/>
                </a:lnTo>
                <a:lnTo>
                  <a:pt x="5828" y="16881"/>
                </a:lnTo>
                <a:lnTo>
                  <a:pt x="5200" y="16008"/>
                </a:lnTo>
                <a:lnTo>
                  <a:pt x="4841" y="14941"/>
                </a:lnTo>
                <a:lnTo>
                  <a:pt x="4354" y="13967"/>
                </a:lnTo>
                <a:lnTo>
                  <a:pt x="3870" y="12998"/>
                </a:lnTo>
                <a:lnTo>
                  <a:pt x="3288" y="12064"/>
                </a:lnTo>
                <a:lnTo>
                  <a:pt x="2914" y="11054"/>
                </a:lnTo>
                <a:lnTo>
                  <a:pt x="2568" y="10121"/>
                </a:lnTo>
                <a:lnTo>
                  <a:pt x="2470" y="9100"/>
                </a:lnTo>
                <a:lnTo>
                  <a:pt x="2193" y="8140"/>
                </a:lnTo>
                <a:lnTo>
                  <a:pt x="1979" y="7397"/>
                </a:lnTo>
                <a:lnTo>
                  <a:pt x="1569" y="6698"/>
                </a:lnTo>
                <a:lnTo>
                  <a:pt x="1440" y="5946"/>
                </a:lnTo>
                <a:lnTo>
                  <a:pt x="1318" y="5235"/>
                </a:lnTo>
                <a:lnTo>
                  <a:pt x="1440" y="4483"/>
                </a:lnTo>
                <a:lnTo>
                  <a:pt x="1440" y="3752"/>
                </a:lnTo>
                <a:lnTo>
                  <a:pt x="1440" y="3512"/>
                </a:lnTo>
                <a:lnTo>
                  <a:pt x="1440" y="3272"/>
                </a:lnTo>
                <a:lnTo>
                  <a:pt x="1440" y="3032"/>
                </a:lnTo>
                <a:lnTo>
                  <a:pt x="1200" y="3032"/>
                </a:lnTo>
                <a:lnTo>
                  <a:pt x="0" y="3032"/>
                </a:lnTo>
                <a:lnTo>
                  <a:pt x="0" y="2791"/>
                </a:lnTo>
                <a:lnTo>
                  <a:pt x="0" y="2552"/>
                </a:lnTo>
                <a:lnTo>
                  <a:pt x="0" y="2311"/>
                </a:lnTo>
                <a:lnTo>
                  <a:pt x="731" y="2060"/>
                </a:lnTo>
                <a:lnTo>
                  <a:pt x="1442" y="1655"/>
                </a:lnTo>
                <a:lnTo>
                  <a:pt x="2193" y="1558"/>
                </a:lnTo>
                <a:lnTo>
                  <a:pt x="3385" y="1404"/>
                </a:lnTo>
                <a:lnTo>
                  <a:pt x="4616" y="1558"/>
                </a:lnTo>
                <a:lnTo>
                  <a:pt x="5828" y="1558"/>
                </a:lnTo>
                <a:lnTo>
                  <a:pt x="7279" y="1558"/>
                </a:lnTo>
                <a:lnTo>
                  <a:pt x="8731" y="1558"/>
                </a:lnTo>
                <a:lnTo>
                  <a:pt x="10182" y="1558"/>
                </a:lnTo>
                <a:lnTo>
                  <a:pt x="11405" y="1558"/>
                </a:lnTo>
                <a:lnTo>
                  <a:pt x="12642" y="1690"/>
                </a:lnTo>
                <a:lnTo>
                  <a:pt x="13849" y="1558"/>
                </a:lnTo>
                <a:lnTo>
                  <a:pt x="14835" y="1450"/>
                </a:lnTo>
                <a:lnTo>
                  <a:pt x="15778" y="960"/>
                </a:lnTo>
                <a:lnTo>
                  <a:pt x="16763" y="838"/>
                </a:lnTo>
                <a:lnTo>
                  <a:pt x="17720" y="720"/>
                </a:lnTo>
                <a:lnTo>
                  <a:pt x="18721" y="956"/>
                </a:lnTo>
                <a:lnTo>
                  <a:pt x="19678" y="838"/>
                </a:lnTo>
                <a:lnTo>
                  <a:pt x="20663" y="716"/>
                </a:lnTo>
                <a:lnTo>
                  <a:pt x="21605" y="239"/>
                </a:lnTo>
                <a:lnTo>
                  <a:pt x="22592" y="117"/>
                </a:lnTo>
                <a:lnTo>
                  <a:pt x="23548" y="0"/>
                </a:lnTo>
                <a:lnTo>
                  <a:pt x="24534" y="117"/>
                </a:lnTo>
                <a:lnTo>
                  <a:pt x="25506" y="117"/>
                </a:lnTo>
                <a:lnTo>
                  <a:pt x="26237" y="117"/>
                </a:lnTo>
                <a:lnTo>
                  <a:pt x="26968" y="117"/>
                </a:lnTo>
                <a:lnTo>
                  <a:pt x="27699" y="117"/>
                </a:lnTo>
                <a:lnTo>
                  <a:pt x="28671" y="117"/>
                </a:lnTo>
                <a:lnTo>
                  <a:pt x="29642" y="117"/>
                </a:lnTo>
                <a:lnTo>
                  <a:pt x="30613" y="117"/>
                </a:lnTo>
                <a:lnTo>
                  <a:pt x="31345" y="117"/>
                </a:lnTo>
                <a:lnTo>
                  <a:pt x="32076" y="117"/>
                </a:lnTo>
                <a:lnTo>
                  <a:pt x="32807" y="117"/>
                </a:lnTo>
                <a:lnTo>
                  <a:pt x="33778" y="117"/>
                </a:lnTo>
                <a:lnTo>
                  <a:pt x="34750" y="117"/>
                </a:lnTo>
                <a:lnTo>
                  <a:pt x="35721" y="117"/>
                </a:lnTo>
                <a:lnTo>
                  <a:pt x="36933" y="117"/>
                </a:lnTo>
                <a:lnTo>
                  <a:pt x="38144" y="117"/>
                </a:lnTo>
                <a:lnTo>
                  <a:pt x="39356" y="117"/>
                </a:lnTo>
                <a:lnTo>
                  <a:pt x="40327" y="117"/>
                </a:lnTo>
                <a:lnTo>
                  <a:pt x="41298" y="117"/>
                </a:lnTo>
                <a:lnTo>
                  <a:pt x="42270" y="117"/>
                </a:lnTo>
                <a:lnTo>
                  <a:pt x="43481" y="117"/>
                </a:lnTo>
                <a:lnTo>
                  <a:pt x="44693" y="117"/>
                </a:lnTo>
                <a:lnTo>
                  <a:pt x="45904" y="117"/>
                </a:lnTo>
                <a:lnTo>
                  <a:pt x="47126" y="117"/>
                </a:lnTo>
                <a:lnTo>
                  <a:pt x="48349" y="117"/>
                </a:lnTo>
                <a:lnTo>
                  <a:pt x="49571" y="117"/>
                </a:lnTo>
                <a:lnTo>
                  <a:pt x="50783" y="117"/>
                </a:lnTo>
                <a:lnTo>
                  <a:pt x="51994" y="117"/>
                </a:lnTo>
                <a:lnTo>
                  <a:pt x="53206" y="117"/>
                </a:lnTo>
                <a:lnTo>
                  <a:pt x="54417" y="117"/>
                </a:lnTo>
                <a:lnTo>
                  <a:pt x="55629" y="117"/>
                </a:lnTo>
                <a:lnTo>
                  <a:pt x="56840" y="117"/>
                </a:lnTo>
                <a:lnTo>
                  <a:pt x="58051" y="117"/>
                </a:lnTo>
                <a:lnTo>
                  <a:pt x="59263" y="117"/>
                </a:lnTo>
                <a:lnTo>
                  <a:pt x="60474" y="117"/>
                </a:lnTo>
                <a:lnTo>
                  <a:pt x="62177" y="117"/>
                </a:lnTo>
                <a:lnTo>
                  <a:pt x="63879" y="117"/>
                </a:lnTo>
                <a:lnTo>
                  <a:pt x="65582" y="117"/>
                </a:lnTo>
                <a:lnTo>
                  <a:pt x="67285" y="117"/>
                </a:lnTo>
                <a:lnTo>
                  <a:pt x="68987" y="117"/>
                </a:lnTo>
                <a:lnTo>
                  <a:pt x="70690" y="117"/>
                </a:lnTo>
                <a:lnTo>
                  <a:pt x="72873" y="117"/>
                </a:lnTo>
                <a:lnTo>
                  <a:pt x="75055" y="117"/>
                </a:lnTo>
                <a:lnTo>
                  <a:pt x="77238" y="117"/>
                </a:lnTo>
                <a:lnTo>
                  <a:pt x="79192" y="117"/>
                </a:lnTo>
                <a:lnTo>
                  <a:pt x="81146" y="117"/>
                </a:lnTo>
                <a:lnTo>
                  <a:pt x="83099" y="117"/>
                </a:lnTo>
                <a:lnTo>
                  <a:pt x="85042" y="117"/>
                </a:lnTo>
                <a:lnTo>
                  <a:pt x="86984" y="117"/>
                </a:lnTo>
                <a:lnTo>
                  <a:pt x="88927" y="117"/>
                </a:lnTo>
                <a:lnTo>
                  <a:pt x="90619" y="117"/>
                </a:lnTo>
                <a:lnTo>
                  <a:pt x="92310" y="117"/>
                </a:lnTo>
                <a:lnTo>
                  <a:pt x="94002" y="117"/>
                </a:lnTo>
                <a:lnTo>
                  <a:pt x="95465" y="117"/>
                </a:lnTo>
                <a:lnTo>
                  <a:pt x="96927" y="117"/>
                </a:lnTo>
                <a:lnTo>
                  <a:pt x="98390" y="117"/>
                </a:lnTo>
                <a:lnTo>
                  <a:pt x="100333" y="117"/>
                </a:lnTo>
                <a:lnTo>
                  <a:pt x="102275" y="117"/>
                </a:lnTo>
                <a:lnTo>
                  <a:pt x="104218" y="117"/>
                </a:lnTo>
                <a:lnTo>
                  <a:pt x="105921" y="117"/>
                </a:lnTo>
                <a:lnTo>
                  <a:pt x="107623" y="117"/>
                </a:lnTo>
                <a:lnTo>
                  <a:pt x="109326" y="117"/>
                </a:lnTo>
                <a:lnTo>
                  <a:pt x="111268" y="117"/>
                </a:lnTo>
                <a:lnTo>
                  <a:pt x="113211" y="117"/>
                </a:lnTo>
                <a:lnTo>
                  <a:pt x="115154" y="117"/>
                </a:lnTo>
                <a:lnTo>
                  <a:pt x="116856" y="117"/>
                </a:lnTo>
                <a:lnTo>
                  <a:pt x="118559" y="117"/>
                </a:lnTo>
                <a:lnTo>
                  <a:pt x="120262" y="117"/>
                </a:lnTo>
                <a:lnTo>
                  <a:pt x="121233" y="117"/>
                </a:lnTo>
                <a:lnTo>
                  <a:pt x="122204" y="117"/>
                </a:lnTo>
                <a:lnTo>
                  <a:pt x="123176" y="117"/>
                </a:lnTo>
                <a:lnTo>
                  <a:pt x="123907" y="117"/>
                </a:lnTo>
                <a:lnTo>
                  <a:pt x="124638" y="117"/>
                </a:lnTo>
                <a:lnTo>
                  <a:pt x="125369" y="117"/>
                </a:lnTo>
                <a:lnTo>
                  <a:pt x="125850" y="117"/>
                </a:lnTo>
                <a:lnTo>
                  <a:pt x="126330" y="117"/>
                </a:lnTo>
                <a:lnTo>
                  <a:pt x="126810" y="117"/>
                </a:lnTo>
                <a:lnTo>
                  <a:pt x="127050" y="117"/>
                </a:lnTo>
                <a:lnTo>
                  <a:pt x="127290" y="117"/>
                </a:lnTo>
                <a:lnTo>
                  <a:pt x="127530" y="117"/>
                </a:lnTo>
                <a:lnTo>
                  <a:pt x="127530" y="117"/>
                </a:lnTo>
                <a:lnTo>
                  <a:pt x="127530" y="3032"/>
                </a:lnTo>
                <a:lnTo>
                  <a:pt x="127781" y="3032"/>
                </a:lnTo>
                <a:lnTo>
                  <a:pt x="128032" y="3032"/>
                </a:lnTo>
                <a:lnTo>
                  <a:pt x="128283" y="3032"/>
                </a:lnTo>
                <a:lnTo>
                  <a:pt x="128523" y="3032"/>
                </a:lnTo>
                <a:lnTo>
                  <a:pt x="128764" y="3032"/>
                </a:lnTo>
                <a:lnTo>
                  <a:pt x="129003" y="3032"/>
                </a:lnTo>
                <a:lnTo>
                  <a:pt x="129244" y="3032"/>
                </a:lnTo>
                <a:lnTo>
                  <a:pt x="129484" y="3032"/>
                </a:lnTo>
                <a:lnTo>
                  <a:pt x="129724" y="3032"/>
                </a:lnTo>
                <a:lnTo>
                  <a:pt x="129964" y="3032"/>
                </a:lnTo>
                <a:lnTo>
                  <a:pt x="130204" y="3032"/>
                </a:lnTo>
                <a:lnTo>
                  <a:pt x="130445" y="3032"/>
                </a:lnTo>
                <a:lnTo>
                  <a:pt x="130935" y="3032"/>
                </a:lnTo>
                <a:lnTo>
                  <a:pt x="131521" y="2838"/>
                </a:lnTo>
                <a:lnTo>
                  <a:pt x="131918" y="3032"/>
                </a:lnTo>
                <a:lnTo>
                  <a:pt x="132504" y="3318"/>
                </a:lnTo>
                <a:lnTo>
                  <a:pt x="132906" y="3987"/>
                </a:lnTo>
                <a:lnTo>
                  <a:pt x="133391" y="4472"/>
                </a:lnTo>
                <a:lnTo>
                  <a:pt x="134117" y="5198"/>
                </a:lnTo>
                <a:lnTo>
                  <a:pt x="134888" y="5887"/>
                </a:lnTo>
                <a:lnTo>
                  <a:pt x="135552" y="6666"/>
                </a:lnTo>
                <a:lnTo>
                  <a:pt x="136339" y="7590"/>
                </a:lnTo>
                <a:lnTo>
                  <a:pt x="136895" y="8729"/>
                </a:lnTo>
                <a:lnTo>
                  <a:pt x="137746" y="9580"/>
                </a:lnTo>
                <a:lnTo>
                  <a:pt x="138597" y="10431"/>
                </a:lnTo>
                <a:lnTo>
                  <a:pt x="139689" y="11043"/>
                </a:lnTo>
                <a:lnTo>
                  <a:pt x="140660" y="11774"/>
                </a:lnTo>
                <a:lnTo>
                  <a:pt x="141631" y="12505"/>
                </a:lnTo>
                <a:lnTo>
                  <a:pt x="142650" y="13180"/>
                </a:lnTo>
                <a:lnTo>
                  <a:pt x="143574" y="13967"/>
                </a:lnTo>
                <a:lnTo>
                  <a:pt x="144353" y="14632"/>
                </a:lnTo>
                <a:lnTo>
                  <a:pt x="145039" y="15406"/>
                </a:lnTo>
                <a:lnTo>
                  <a:pt x="145767" y="16129"/>
                </a:lnTo>
                <a:lnTo>
                  <a:pt x="146502" y="16857"/>
                </a:lnTo>
                <a:lnTo>
                  <a:pt x="147370" y="17491"/>
                </a:lnTo>
                <a:lnTo>
                  <a:pt x="147961" y="18322"/>
                </a:lnTo>
                <a:lnTo>
                  <a:pt x="148582" y="19194"/>
                </a:lnTo>
                <a:lnTo>
                  <a:pt x="148866" y="20297"/>
                </a:lnTo>
                <a:lnTo>
                  <a:pt x="149402" y="21236"/>
                </a:lnTo>
                <a:lnTo>
                  <a:pt x="149837" y="21999"/>
                </a:lnTo>
                <a:lnTo>
                  <a:pt x="150424" y="22675"/>
                </a:lnTo>
                <a:lnTo>
                  <a:pt x="150875" y="23430"/>
                </a:lnTo>
                <a:lnTo>
                  <a:pt x="151155" y="23897"/>
                </a:lnTo>
                <a:lnTo>
                  <a:pt x="151354" y="24413"/>
                </a:lnTo>
                <a:lnTo>
                  <a:pt x="151596" y="24904"/>
                </a:lnTo>
                <a:lnTo>
                  <a:pt x="151834" y="25385"/>
                </a:lnTo>
                <a:lnTo>
                  <a:pt x="151953" y="25989"/>
                </a:lnTo>
                <a:lnTo>
                  <a:pt x="152316" y="26344"/>
                </a:lnTo>
                <a:lnTo>
                  <a:pt x="152445" y="26469"/>
                </a:lnTo>
                <a:lnTo>
                  <a:pt x="152818" y="26344"/>
                </a:lnTo>
                <a:lnTo>
                  <a:pt x="153069" y="26344"/>
                </a:lnTo>
                <a:lnTo>
                  <a:pt x="153309" y="26344"/>
                </a:lnTo>
                <a:lnTo>
                  <a:pt x="153549" y="26344"/>
                </a:lnTo>
                <a:lnTo>
                  <a:pt x="153790" y="26344"/>
                </a:lnTo>
                <a:lnTo>
                  <a:pt x="154270" y="26835"/>
                </a:lnTo>
                <a:lnTo>
                  <a:pt x="154803" y="27284"/>
                </a:lnTo>
                <a:lnTo>
                  <a:pt x="155230" y="27818"/>
                </a:lnTo>
                <a:lnTo>
                  <a:pt x="155774" y="28496"/>
                </a:lnTo>
                <a:lnTo>
                  <a:pt x="156193" y="29272"/>
                </a:lnTo>
                <a:lnTo>
                  <a:pt x="156704" y="29979"/>
                </a:lnTo>
                <a:lnTo>
                  <a:pt x="157416" y="30964"/>
                </a:lnTo>
                <a:lnTo>
                  <a:pt x="158278" y="31854"/>
                </a:lnTo>
                <a:lnTo>
                  <a:pt x="158897" y="32893"/>
                </a:lnTo>
                <a:lnTo>
                  <a:pt x="159730" y="34288"/>
                </a:lnTo>
                <a:lnTo>
                  <a:pt x="160192" y="35910"/>
                </a:lnTo>
                <a:lnTo>
                  <a:pt x="161058" y="37280"/>
                </a:lnTo>
                <a:lnTo>
                  <a:pt x="161883" y="38584"/>
                </a:lnTo>
                <a:lnTo>
                  <a:pt x="162987" y="39714"/>
                </a:lnTo>
                <a:lnTo>
                  <a:pt x="163973" y="40914"/>
                </a:lnTo>
                <a:lnTo>
                  <a:pt x="165181" y="42388"/>
                </a:lnTo>
                <a:lnTo>
                  <a:pt x="166558" y="43741"/>
                </a:lnTo>
                <a:lnTo>
                  <a:pt x="167639" y="45302"/>
                </a:lnTo>
                <a:lnTo>
                  <a:pt x="168752" y="46907"/>
                </a:lnTo>
                <a:lnTo>
                  <a:pt x="169442" y="48804"/>
                </a:lnTo>
                <a:lnTo>
                  <a:pt x="170554" y="50409"/>
                </a:lnTo>
                <a:lnTo>
                  <a:pt x="171625" y="51958"/>
                </a:lnTo>
                <a:lnTo>
                  <a:pt x="172923" y="53360"/>
                </a:lnTo>
                <a:lnTo>
                  <a:pt x="174188" y="54764"/>
                </a:lnTo>
                <a:lnTo>
                  <a:pt x="175106" y="55783"/>
                </a:lnTo>
                <a:lnTo>
                  <a:pt x="176071" y="56775"/>
                </a:lnTo>
                <a:lnTo>
                  <a:pt x="177102" y="57678"/>
                </a:lnTo>
                <a:lnTo>
                  <a:pt x="178014" y="58477"/>
                </a:lnTo>
                <a:lnTo>
                  <a:pt x="179005" y="59200"/>
                </a:lnTo>
                <a:lnTo>
                  <a:pt x="181706" y="60663"/>
                </a:lnTo>
                <a:lnTo>
                  <a:pt x="181970" y="60592"/>
                </a:lnTo>
                <a:lnTo>
                  <a:pt x="182210" y="60592"/>
                </a:lnTo>
                <a:lnTo>
                  <a:pt x="195078" y="60592"/>
                </a:lnTo>
                <a:lnTo>
                  <a:pt x="196305" y="60456"/>
                </a:lnTo>
                <a:lnTo>
                  <a:pt x="197501" y="60592"/>
                </a:lnTo>
                <a:lnTo>
                  <a:pt x="198498" y="60706"/>
                </a:lnTo>
                <a:lnTo>
                  <a:pt x="199474" y="61065"/>
                </a:lnTo>
                <a:lnTo>
                  <a:pt x="200447" y="61345"/>
                </a:lnTo>
                <a:lnTo>
                  <a:pt x="201176" y="61556"/>
                </a:lnTo>
                <a:lnTo>
                  <a:pt x="201935" y="61731"/>
                </a:lnTo>
                <a:lnTo>
                  <a:pt x="202608" y="62066"/>
                </a:lnTo>
                <a:lnTo>
                  <a:pt x="203386" y="62452"/>
                </a:lnTo>
                <a:lnTo>
                  <a:pt x="204104" y="62981"/>
                </a:lnTo>
                <a:lnTo>
                  <a:pt x="204802" y="63507"/>
                </a:lnTo>
                <a:lnTo>
                  <a:pt x="205076" y="63713"/>
                </a:lnTo>
                <a:lnTo>
                  <a:pt x="205230" y="64110"/>
                </a:lnTo>
                <a:lnTo>
                  <a:pt x="205522" y="64259"/>
                </a:lnTo>
                <a:lnTo>
                  <a:pt x="205721" y="64361"/>
                </a:lnTo>
                <a:lnTo>
                  <a:pt x="206025" y="64259"/>
                </a:lnTo>
                <a:lnTo>
                  <a:pt x="209189" y="64259"/>
                </a:lnTo>
                <a:lnTo>
                  <a:pt x="209910" y="64259"/>
                </a:lnTo>
                <a:lnTo>
                  <a:pt x="210630" y="64259"/>
                </a:lnTo>
                <a:lnTo>
                  <a:pt x="211350" y="64259"/>
                </a:lnTo>
                <a:lnTo>
                  <a:pt x="212823" y="64259"/>
                </a:lnTo>
                <a:lnTo>
                  <a:pt x="214265" y="64259"/>
                </a:lnTo>
                <a:lnTo>
                  <a:pt x="235907" y="64259"/>
                </a:lnTo>
                <a:lnTo>
                  <a:pt x="237131" y="64384"/>
                </a:lnTo>
                <a:lnTo>
                  <a:pt x="238330" y="64259"/>
                </a:lnTo>
                <a:lnTo>
                  <a:pt x="239554" y="64133"/>
                </a:lnTo>
                <a:lnTo>
                  <a:pt x="240748" y="63730"/>
                </a:lnTo>
                <a:lnTo>
                  <a:pt x="241964" y="63507"/>
                </a:lnTo>
                <a:lnTo>
                  <a:pt x="243422" y="63239"/>
                </a:lnTo>
                <a:lnTo>
                  <a:pt x="244963" y="63247"/>
                </a:lnTo>
                <a:lnTo>
                  <a:pt x="246351" y="62786"/>
                </a:lnTo>
                <a:lnTo>
                  <a:pt x="247888" y="62276"/>
                </a:lnTo>
                <a:lnTo>
                  <a:pt x="249191" y="60981"/>
                </a:lnTo>
                <a:lnTo>
                  <a:pt x="250739" y="60592"/>
                </a:lnTo>
                <a:lnTo>
                  <a:pt x="252105" y="60250"/>
                </a:lnTo>
                <a:lnTo>
                  <a:pt x="253688" y="60846"/>
                </a:lnTo>
                <a:lnTo>
                  <a:pt x="255094" y="60592"/>
                </a:lnTo>
                <a:lnTo>
                  <a:pt x="256351" y="60366"/>
                </a:lnTo>
                <a:lnTo>
                  <a:pt x="257493" y="59559"/>
                </a:lnTo>
                <a:lnTo>
                  <a:pt x="258728" y="59152"/>
                </a:lnTo>
                <a:lnTo>
                  <a:pt x="259675" y="58839"/>
                </a:lnTo>
                <a:lnTo>
                  <a:pt x="260657" y="58570"/>
                </a:lnTo>
                <a:lnTo>
                  <a:pt x="261642" y="58432"/>
                </a:lnTo>
                <a:lnTo>
                  <a:pt x="262359" y="58330"/>
                </a:lnTo>
                <a:lnTo>
                  <a:pt x="263105" y="58432"/>
                </a:lnTo>
                <a:lnTo>
                  <a:pt x="263836" y="58432"/>
                </a:lnTo>
                <a:lnTo>
                  <a:pt x="264327" y="58432"/>
                </a:lnTo>
                <a:lnTo>
                  <a:pt x="264818" y="58432"/>
                </a:lnTo>
                <a:lnTo>
                  <a:pt x="265309" y="58432"/>
                </a:lnTo>
                <a:lnTo>
                  <a:pt x="265550" y="58432"/>
                </a:lnTo>
                <a:lnTo>
                  <a:pt x="265790" y="58432"/>
                </a:lnTo>
                <a:lnTo>
                  <a:pt x="266030" y="58432"/>
                </a:lnTo>
                <a:lnTo>
                  <a:pt x="266270" y="58432"/>
                </a:lnTo>
                <a:lnTo>
                  <a:pt x="266510" y="58432"/>
                </a:lnTo>
                <a:lnTo>
                  <a:pt x="266750" y="58432"/>
                </a:lnTo>
                <a:lnTo>
                  <a:pt x="267001" y="58432"/>
                </a:lnTo>
                <a:lnTo>
                  <a:pt x="267252" y="58432"/>
                </a:lnTo>
                <a:lnTo>
                  <a:pt x="267503" y="58432"/>
                </a:lnTo>
                <a:lnTo>
                  <a:pt x="267983" y="58432"/>
                </a:lnTo>
                <a:lnTo>
                  <a:pt x="268464" y="58432"/>
                </a:lnTo>
                <a:lnTo>
                  <a:pt x="268944" y="58432"/>
                </a:lnTo>
                <a:lnTo>
                  <a:pt x="269184" y="58432"/>
                </a:lnTo>
                <a:lnTo>
                  <a:pt x="269424" y="58432"/>
                </a:lnTo>
                <a:lnTo>
                  <a:pt x="269664" y="58432"/>
                </a:lnTo>
                <a:lnTo>
                  <a:pt x="269915" y="58432"/>
                </a:lnTo>
                <a:lnTo>
                  <a:pt x="270166" y="58432"/>
                </a:lnTo>
                <a:lnTo>
                  <a:pt x="270417" y="58432"/>
                </a:lnTo>
                <a:lnTo>
                  <a:pt x="270657" y="58432"/>
                </a:lnTo>
                <a:lnTo>
                  <a:pt x="270897" y="58432"/>
                </a:lnTo>
                <a:lnTo>
                  <a:pt x="271138" y="58432"/>
                </a:lnTo>
                <a:lnTo>
                  <a:pt x="271378" y="58432"/>
                </a:lnTo>
                <a:lnTo>
                  <a:pt x="271618" y="58432"/>
                </a:lnTo>
                <a:lnTo>
                  <a:pt x="271858" y="58432"/>
                </a:lnTo>
                <a:lnTo>
                  <a:pt x="272098" y="58432"/>
                </a:lnTo>
                <a:lnTo>
                  <a:pt x="272338" y="58432"/>
                </a:lnTo>
                <a:lnTo>
                  <a:pt x="272578" y="58432"/>
                </a:lnTo>
                <a:lnTo>
                  <a:pt x="272829" y="58181"/>
                </a:lnTo>
                <a:lnTo>
                  <a:pt x="273081" y="57929"/>
                </a:lnTo>
                <a:lnTo>
                  <a:pt x="273331" y="57678"/>
                </a:lnTo>
                <a:lnTo>
                  <a:pt x="273571" y="57678"/>
                </a:lnTo>
                <a:lnTo>
                  <a:pt x="273811" y="57678"/>
                </a:lnTo>
                <a:lnTo>
                  <a:pt x="274052" y="57678"/>
                </a:lnTo>
                <a:lnTo>
                  <a:pt x="274291" y="57678"/>
                </a:lnTo>
                <a:lnTo>
                  <a:pt x="274532" y="57678"/>
                </a:lnTo>
                <a:lnTo>
                  <a:pt x="274772" y="57678"/>
                </a:lnTo>
                <a:lnTo>
                  <a:pt x="275263" y="57678"/>
                </a:lnTo>
                <a:lnTo>
                  <a:pt x="275754" y="57678"/>
                </a:lnTo>
                <a:lnTo>
                  <a:pt x="276246" y="57678"/>
                </a:lnTo>
                <a:lnTo>
                  <a:pt x="276485" y="57678"/>
                </a:lnTo>
                <a:lnTo>
                  <a:pt x="276726" y="57678"/>
                </a:lnTo>
                <a:lnTo>
                  <a:pt x="276966" y="57678"/>
                </a:lnTo>
                <a:lnTo>
                  <a:pt x="277206" y="57678"/>
                </a:lnTo>
                <a:lnTo>
                  <a:pt x="277446" y="57678"/>
                </a:lnTo>
                <a:lnTo>
                  <a:pt x="277686" y="57678"/>
                </a:lnTo>
                <a:lnTo>
                  <a:pt x="277926" y="57678"/>
                </a:lnTo>
                <a:lnTo>
                  <a:pt x="278166" y="57678"/>
                </a:lnTo>
                <a:lnTo>
                  <a:pt x="278406" y="57678"/>
                </a:lnTo>
                <a:lnTo>
                  <a:pt x="278406" y="58900"/>
                </a:lnTo>
                <a:lnTo>
                  <a:pt x="278894" y="60366"/>
                </a:lnTo>
                <a:lnTo>
                  <a:pt x="278406" y="61345"/>
                </a:lnTo>
                <a:lnTo>
                  <a:pt x="277443" y="63280"/>
                </a:lnTo>
                <a:lnTo>
                  <a:pt x="275456" y="64690"/>
                </a:lnTo>
                <a:lnTo>
                  <a:pt x="274052" y="66420"/>
                </a:lnTo>
                <a:lnTo>
                  <a:pt x="272302" y="68576"/>
                </a:lnTo>
                <a:lnTo>
                  <a:pt x="268944" y="73002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60017" y="1494962"/>
            <a:ext cx="1596390" cy="43180"/>
          </a:xfrm>
          <a:custGeom>
            <a:avLst/>
            <a:gdLst/>
            <a:ahLst/>
            <a:cxnLst/>
            <a:rect l="l" t="t" r="r" b="b"/>
            <a:pathLst>
              <a:path w="1596390" h="43180">
                <a:moveTo>
                  <a:pt x="11656" y="43107"/>
                </a:moveTo>
                <a:lnTo>
                  <a:pt x="5828" y="43107"/>
                </a:lnTo>
                <a:lnTo>
                  <a:pt x="2914" y="43107"/>
                </a:lnTo>
                <a:lnTo>
                  <a:pt x="2422" y="43107"/>
                </a:lnTo>
                <a:lnTo>
                  <a:pt x="1931" y="43107"/>
                </a:lnTo>
                <a:lnTo>
                  <a:pt x="1440" y="43107"/>
                </a:lnTo>
                <a:lnTo>
                  <a:pt x="1200" y="43107"/>
                </a:lnTo>
                <a:lnTo>
                  <a:pt x="960" y="43107"/>
                </a:lnTo>
                <a:lnTo>
                  <a:pt x="720" y="43107"/>
                </a:lnTo>
                <a:lnTo>
                  <a:pt x="480" y="43107"/>
                </a:lnTo>
                <a:lnTo>
                  <a:pt x="240" y="43107"/>
                </a:lnTo>
                <a:lnTo>
                  <a:pt x="0" y="43107"/>
                </a:lnTo>
                <a:lnTo>
                  <a:pt x="0" y="42867"/>
                </a:lnTo>
                <a:lnTo>
                  <a:pt x="0" y="42627"/>
                </a:lnTo>
                <a:lnTo>
                  <a:pt x="0" y="42387"/>
                </a:lnTo>
                <a:lnTo>
                  <a:pt x="0" y="42147"/>
                </a:lnTo>
                <a:lnTo>
                  <a:pt x="0" y="41906"/>
                </a:lnTo>
                <a:lnTo>
                  <a:pt x="0" y="41666"/>
                </a:lnTo>
                <a:lnTo>
                  <a:pt x="0" y="41175"/>
                </a:lnTo>
                <a:lnTo>
                  <a:pt x="0" y="40684"/>
                </a:lnTo>
                <a:lnTo>
                  <a:pt x="0" y="40193"/>
                </a:lnTo>
                <a:lnTo>
                  <a:pt x="0" y="39953"/>
                </a:lnTo>
                <a:lnTo>
                  <a:pt x="0" y="39713"/>
                </a:lnTo>
                <a:lnTo>
                  <a:pt x="0" y="39473"/>
                </a:lnTo>
                <a:lnTo>
                  <a:pt x="720" y="39473"/>
                </a:lnTo>
                <a:lnTo>
                  <a:pt x="1440" y="39473"/>
                </a:lnTo>
                <a:lnTo>
                  <a:pt x="2160" y="39473"/>
                </a:lnTo>
                <a:lnTo>
                  <a:pt x="3623" y="39473"/>
                </a:lnTo>
                <a:lnTo>
                  <a:pt x="5085" y="39473"/>
                </a:lnTo>
                <a:lnTo>
                  <a:pt x="6548" y="39473"/>
                </a:lnTo>
                <a:lnTo>
                  <a:pt x="8731" y="39473"/>
                </a:lnTo>
                <a:lnTo>
                  <a:pt x="10914" y="39473"/>
                </a:lnTo>
                <a:lnTo>
                  <a:pt x="13097" y="39473"/>
                </a:lnTo>
                <a:lnTo>
                  <a:pt x="15290" y="39473"/>
                </a:lnTo>
                <a:lnTo>
                  <a:pt x="17484" y="39473"/>
                </a:lnTo>
                <a:lnTo>
                  <a:pt x="19678" y="39473"/>
                </a:lnTo>
                <a:lnTo>
                  <a:pt x="22101" y="39473"/>
                </a:lnTo>
                <a:lnTo>
                  <a:pt x="24524" y="39473"/>
                </a:lnTo>
                <a:lnTo>
                  <a:pt x="26947" y="39473"/>
                </a:lnTo>
                <a:lnTo>
                  <a:pt x="30112" y="39473"/>
                </a:lnTo>
                <a:lnTo>
                  <a:pt x="33277" y="39473"/>
                </a:lnTo>
                <a:lnTo>
                  <a:pt x="36442" y="39473"/>
                </a:lnTo>
                <a:lnTo>
                  <a:pt x="39596" y="39473"/>
                </a:lnTo>
                <a:lnTo>
                  <a:pt x="42750" y="39473"/>
                </a:lnTo>
                <a:lnTo>
                  <a:pt x="45904" y="39473"/>
                </a:lnTo>
                <a:lnTo>
                  <a:pt x="49549" y="39473"/>
                </a:lnTo>
                <a:lnTo>
                  <a:pt x="53194" y="39473"/>
                </a:lnTo>
                <a:lnTo>
                  <a:pt x="56840" y="39473"/>
                </a:lnTo>
                <a:lnTo>
                  <a:pt x="60725" y="39473"/>
                </a:lnTo>
                <a:lnTo>
                  <a:pt x="64611" y="39473"/>
                </a:lnTo>
                <a:lnTo>
                  <a:pt x="68496" y="39473"/>
                </a:lnTo>
                <a:lnTo>
                  <a:pt x="72381" y="39473"/>
                </a:lnTo>
                <a:lnTo>
                  <a:pt x="76270" y="39360"/>
                </a:lnTo>
                <a:lnTo>
                  <a:pt x="80152" y="39473"/>
                </a:lnTo>
                <a:lnTo>
                  <a:pt x="84532" y="39600"/>
                </a:lnTo>
                <a:lnTo>
                  <a:pt x="88902" y="40076"/>
                </a:lnTo>
                <a:lnTo>
                  <a:pt x="93282" y="40193"/>
                </a:lnTo>
                <a:lnTo>
                  <a:pt x="97895" y="40316"/>
                </a:lnTo>
                <a:lnTo>
                  <a:pt x="102515" y="40193"/>
                </a:lnTo>
                <a:lnTo>
                  <a:pt x="107132" y="40193"/>
                </a:lnTo>
                <a:lnTo>
                  <a:pt x="669084" y="40193"/>
                </a:lnTo>
                <a:lnTo>
                  <a:pt x="671286" y="40320"/>
                </a:lnTo>
                <a:lnTo>
                  <a:pt x="673476" y="40193"/>
                </a:lnTo>
                <a:lnTo>
                  <a:pt x="675427" y="40080"/>
                </a:lnTo>
                <a:lnTo>
                  <a:pt x="677349" y="39586"/>
                </a:lnTo>
                <a:lnTo>
                  <a:pt x="679299" y="39473"/>
                </a:lnTo>
                <a:lnTo>
                  <a:pt x="681478" y="39346"/>
                </a:lnTo>
                <a:lnTo>
                  <a:pt x="683697" y="39729"/>
                </a:lnTo>
                <a:lnTo>
                  <a:pt x="685848" y="39473"/>
                </a:lnTo>
                <a:lnTo>
                  <a:pt x="687821" y="39238"/>
                </a:lnTo>
                <a:lnTo>
                  <a:pt x="689704" y="38249"/>
                </a:lnTo>
                <a:lnTo>
                  <a:pt x="691677" y="37999"/>
                </a:lnTo>
                <a:lnTo>
                  <a:pt x="693593" y="37758"/>
                </a:lnTo>
                <a:lnTo>
                  <a:pt x="695571" y="38127"/>
                </a:lnTo>
                <a:lnTo>
                  <a:pt x="697505" y="37999"/>
                </a:lnTo>
                <a:lnTo>
                  <a:pt x="699220" y="37887"/>
                </a:lnTo>
                <a:lnTo>
                  <a:pt x="700902" y="37409"/>
                </a:lnTo>
                <a:lnTo>
                  <a:pt x="702612" y="37279"/>
                </a:lnTo>
                <a:lnTo>
                  <a:pt x="704071" y="37169"/>
                </a:lnTo>
                <a:lnTo>
                  <a:pt x="705540" y="37279"/>
                </a:lnTo>
                <a:lnTo>
                  <a:pt x="707004" y="37279"/>
                </a:lnTo>
                <a:lnTo>
                  <a:pt x="708452" y="37279"/>
                </a:lnTo>
                <a:lnTo>
                  <a:pt x="709905" y="37279"/>
                </a:lnTo>
                <a:lnTo>
                  <a:pt x="711357" y="37279"/>
                </a:lnTo>
                <a:lnTo>
                  <a:pt x="712330" y="37279"/>
                </a:lnTo>
                <a:lnTo>
                  <a:pt x="713308" y="37374"/>
                </a:lnTo>
                <a:lnTo>
                  <a:pt x="714269" y="37279"/>
                </a:lnTo>
                <a:lnTo>
                  <a:pt x="715744" y="37134"/>
                </a:lnTo>
                <a:lnTo>
                  <a:pt x="717186" y="36670"/>
                </a:lnTo>
                <a:lnTo>
                  <a:pt x="718655" y="36559"/>
                </a:lnTo>
                <a:lnTo>
                  <a:pt x="720349" y="36430"/>
                </a:lnTo>
                <a:lnTo>
                  <a:pt x="722064" y="36559"/>
                </a:lnTo>
                <a:lnTo>
                  <a:pt x="723768" y="36559"/>
                </a:lnTo>
                <a:lnTo>
                  <a:pt x="742701" y="36559"/>
                </a:lnTo>
                <a:lnTo>
                  <a:pt x="744165" y="36673"/>
                </a:lnTo>
                <a:lnTo>
                  <a:pt x="745606" y="36559"/>
                </a:lnTo>
                <a:lnTo>
                  <a:pt x="747316" y="36422"/>
                </a:lnTo>
                <a:lnTo>
                  <a:pt x="749009" y="36051"/>
                </a:lnTo>
                <a:lnTo>
                  <a:pt x="750714" y="35806"/>
                </a:lnTo>
                <a:lnTo>
                  <a:pt x="752413" y="35560"/>
                </a:lnTo>
                <a:lnTo>
                  <a:pt x="754111" y="35198"/>
                </a:lnTo>
                <a:lnTo>
                  <a:pt x="755821" y="35085"/>
                </a:lnTo>
                <a:lnTo>
                  <a:pt x="757755" y="34958"/>
                </a:lnTo>
                <a:lnTo>
                  <a:pt x="759716" y="35213"/>
                </a:lnTo>
                <a:lnTo>
                  <a:pt x="761649" y="35085"/>
                </a:lnTo>
                <a:lnTo>
                  <a:pt x="763359" y="34972"/>
                </a:lnTo>
                <a:lnTo>
                  <a:pt x="765053" y="34605"/>
                </a:lnTo>
                <a:lnTo>
                  <a:pt x="766757" y="34365"/>
                </a:lnTo>
                <a:lnTo>
                  <a:pt x="768456" y="34125"/>
                </a:lnTo>
                <a:lnTo>
                  <a:pt x="770154" y="33785"/>
                </a:lnTo>
                <a:lnTo>
                  <a:pt x="771864" y="33645"/>
                </a:lnTo>
                <a:lnTo>
                  <a:pt x="773066" y="33545"/>
                </a:lnTo>
                <a:lnTo>
                  <a:pt x="774284" y="33645"/>
                </a:lnTo>
                <a:lnTo>
                  <a:pt x="775497" y="33645"/>
                </a:lnTo>
                <a:lnTo>
                  <a:pt x="783521" y="33645"/>
                </a:lnTo>
                <a:lnTo>
                  <a:pt x="784253" y="33748"/>
                </a:lnTo>
                <a:lnTo>
                  <a:pt x="784963" y="33645"/>
                </a:lnTo>
                <a:lnTo>
                  <a:pt x="785957" y="33497"/>
                </a:lnTo>
                <a:lnTo>
                  <a:pt x="786913" y="33063"/>
                </a:lnTo>
                <a:lnTo>
                  <a:pt x="787907" y="32892"/>
                </a:lnTo>
                <a:lnTo>
                  <a:pt x="788371" y="32811"/>
                </a:lnTo>
                <a:lnTo>
                  <a:pt x="788869" y="32892"/>
                </a:lnTo>
                <a:lnTo>
                  <a:pt x="789349" y="32892"/>
                </a:lnTo>
                <a:lnTo>
                  <a:pt x="792981" y="32892"/>
                </a:lnTo>
                <a:lnTo>
                  <a:pt x="795177" y="32892"/>
                </a:lnTo>
                <a:lnTo>
                  <a:pt x="795898" y="32892"/>
                </a:lnTo>
                <a:lnTo>
                  <a:pt x="796647" y="32892"/>
                </a:lnTo>
                <a:lnTo>
                  <a:pt x="799061" y="32892"/>
                </a:lnTo>
                <a:lnTo>
                  <a:pt x="800045" y="32997"/>
                </a:lnTo>
                <a:lnTo>
                  <a:pt x="801006" y="32892"/>
                </a:lnTo>
                <a:lnTo>
                  <a:pt x="802241" y="32756"/>
                </a:lnTo>
                <a:lnTo>
                  <a:pt x="803437" y="32293"/>
                </a:lnTo>
                <a:lnTo>
                  <a:pt x="804671" y="32171"/>
                </a:lnTo>
                <a:lnTo>
                  <a:pt x="805873" y="32053"/>
                </a:lnTo>
                <a:lnTo>
                  <a:pt x="807097" y="32171"/>
                </a:lnTo>
                <a:lnTo>
                  <a:pt x="808304" y="32171"/>
                </a:lnTo>
                <a:lnTo>
                  <a:pt x="809757" y="32171"/>
                </a:lnTo>
                <a:lnTo>
                  <a:pt x="811215" y="32266"/>
                </a:lnTo>
                <a:lnTo>
                  <a:pt x="812662" y="32171"/>
                </a:lnTo>
                <a:lnTo>
                  <a:pt x="814858" y="32026"/>
                </a:lnTo>
                <a:lnTo>
                  <a:pt x="817043" y="31565"/>
                </a:lnTo>
                <a:lnTo>
                  <a:pt x="819239" y="31451"/>
                </a:lnTo>
                <a:lnTo>
                  <a:pt x="821659" y="31325"/>
                </a:lnTo>
                <a:lnTo>
                  <a:pt x="824090" y="31451"/>
                </a:lnTo>
                <a:lnTo>
                  <a:pt x="826509" y="31451"/>
                </a:lnTo>
                <a:lnTo>
                  <a:pt x="828946" y="31451"/>
                </a:lnTo>
                <a:lnTo>
                  <a:pt x="831382" y="31555"/>
                </a:lnTo>
                <a:lnTo>
                  <a:pt x="833813" y="31451"/>
                </a:lnTo>
                <a:lnTo>
                  <a:pt x="836970" y="31315"/>
                </a:lnTo>
                <a:lnTo>
                  <a:pt x="840116" y="30850"/>
                </a:lnTo>
                <a:lnTo>
                  <a:pt x="843273" y="30730"/>
                </a:lnTo>
                <a:lnTo>
                  <a:pt x="846436" y="30611"/>
                </a:lnTo>
                <a:lnTo>
                  <a:pt x="849610" y="30851"/>
                </a:lnTo>
                <a:lnTo>
                  <a:pt x="852767" y="30730"/>
                </a:lnTo>
                <a:lnTo>
                  <a:pt x="856171" y="30601"/>
                </a:lnTo>
                <a:lnTo>
                  <a:pt x="859557" y="30206"/>
                </a:lnTo>
                <a:lnTo>
                  <a:pt x="862954" y="29977"/>
                </a:lnTo>
                <a:lnTo>
                  <a:pt x="866849" y="29715"/>
                </a:lnTo>
                <a:lnTo>
                  <a:pt x="870744" y="29505"/>
                </a:lnTo>
                <a:lnTo>
                  <a:pt x="874644" y="29257"/>
                </a:lnTo>
                <a:lnTo>
                  <a:pt x="878277" y="29025"/>
                </a:lnTo>
                <a:lnTo>
                  <a:pt x="881942" y="29017"/>
                </a:lnTo>
                <a:lnTo>
                  <a:pt x="885547" y="28537"/>
                </a:lnTo>
                <a:lnTo>
                  <a:pt x="889224" y="28046"/>
                </a:lnTo>
                <a:lnTo>
                  <a:pt x="892800" y="26788"/>
                </a:lnTo>
                <a:lnTo>
                  <a:pt x="896482" y="26343"/>
                </a:lnTo>
                <a:lnTo>
                  <a:pt x="900824" y="25817"/>
                </a:lnTo>
                <a:lnTo>
                  <a:pt x="905244" y="25969"/>
                </a:lnTo>
                <a:lnTo>
                  <a:pt x="909609" y="25623"/>
                </a:lnTo>
                <a:lnTo>
                  <a:pt x="914476" y="25237"/>
                </a:lnTo>
                <a:lnTo>
                  <a:pt x="919320" y="24612"/>
                </a:lnTo>
                <a:lnTo>
                  <a:pt x="924182" y="24149"/>
                </a:lnTo>
                <a:lnTo>
                  <a:pt x="929524" y="23641"/>
                </a:lnTo>
                <a:lnTo>
                  <a:pt x="934877" y="23184"/>
                </a:lnTo>
                <a:lnTo>
                  <a:pt x="940225" y="22709"/>
                </a:lnTo>
                <a:lnTo>
                  <a:pt x="945813" y="22212"/>
                </a:lnTo>
                <a:lnTo>
                  <a:pt x="951401" y="21732"/>
                </a:lnTo>
                <a:lnTo>
                  <a:pt x="956989" y="21235"/>
                </a:lnTo>
                <a:lnTo>
                  <a:pt x="962337" y="20760"/>
                </a:lnTo>
                <a:lnTo>
                  <a:pt x="967673" y="20161"/>
                </a:lnTo>
                <a:lnTo>
                  <a:pt x="973032" y="19794"/>
                </a:lnTo>
                <a:lnTo>
                  <a:pt x="978369" y="19430"/>
                </a:lnTo>
                <a:lnTo>
                  <a:pt x="983728" y="19287"/>
                </a:lnTo>
                <a:lnTo>
                  <a:pt x="989075" y="19042"/>
                </a:lnTo>
                <a:lnTo>
                  <a:pt x="994412" y="18796"/>
                </a:lnTo>
                <a:lnTo>
                  <a:pt x="999749" y="18561"/>
                </a:lnTo>
                <a:lnTo>
                  <a:pt x="1005085" y="18321"/>
                </a:lnTo>
                <a:lnTo>
                  <a:pt x="1010433" y="18081"/>
                </a:lnTo>
                <a:lnTo>
                  <a:pt x="1015781" y="17846"/>
                </a:lnTo>
                <a:lnTo>
                  <a:pt x="1021128" y="17601"/>
                </a:lnTo>
                <a:lnTo>
                  <a:pt x="1026225" y="17366"/>
                </a:lnTo>
                <a:lnTo>
                  <a:pt x="1031332" y="17254"/>
                </a:lnTo>
                <a:lnTo>
                  <a:pt x="1036423" y="16880"/>
                </a:lnTo>
                <a:lnTo>
                  <a:pt x="1041295" y="16523"/>
                </a:lnTo>
                <a:lnTo>
                  <a:pt x="1046151" y="15871"/>
                </a:lnTo>
                <a:lnTo>
                  <a:pt x="1051024" y="15407"/>
                </a:lnTo>
                <a:lnTo>
                  <a:pt x="1056355" y="14899"/>
                </a:lnTo>
                <a:lnTo>
                  <a:pt x="1061692" y="14359"/>
                </a:lnTo>
                <a:lnTo>
                  <a:pt x="1067034" y="13966"/>
                </a:lnTo>
                <a:lnTo>
                  <a:pt x="1071644" y="13628"/>
                </a:lnTo>
                <a:lnTo>
                  <a:pt x="1076276" y="13560"/>
                </a:lnTo>
                <a:lnTo>
                  <a:pt x="1080886" y="13213"/>
                </a:lnTo>
                <a:lnTo>
                  <a:pt x="1085999" y="12829"/>
                </a:lnTo>
                <a:lnTo>
                  <a:pt x="1091096" y="12161"/>
                </a:lnTo>
                <a:lnTo>
                  <a:pt x="1096209" y="11773"/>
                </a:lnTo>
                <a:lnTo>
                  <a:pt x="1100578" y="11441"/>
                </a:lnTo>
                <a:lnTo>
                  <a:pt x="1104959" y="11305"/>
                </a:lnTo>
                <a:lnTo>
                  <a:pt x="1109340" y="11053"/>
                </a:lnTo>
                <a:lnTo>
                  <a:pt x="1113464" y="10814"/>
                </a:lnTo>
                <a:lnTo>
                  <a:pt x="1117583" y="10418"/>
                </a:lnTo>
                <a:lnTo>
                  <a:pt x="1121712" y="10299"/>
                </a:lnTo>
                <a:lnTo>
                  <a:pt x="1126328" y="10167"/>
                </a:lnTo>
                <a:lnTo>
                  <a:pt x="1130960" y="10552"/>
                </a:lnTo>
                <a:lnTo>
                  <a:pt x="1135565" y="10299"/>
                </a:lnTo>
                <a:lnTo>
                  <a:pt x="1139706" y="10072"/>
                </a:lnTo>
                <a:lnTo>
                  <a:pt x="1143802" y="9200"/>
                </a:lnTo>
                <a:lnTo>
                  <a:pt x="1147942" y="8859"/>
                </a:lnTo>
                <a:lnTo>
                  <a:pt x="1152547" y="8479"/>
                </a:lnTo>
                <a:lnTo>
                  <a:pt x="1157174" y="8378"/>
                </a:lnTo>
                <a:lnTo>
                  <a:pt x="1161789" y="8138"/>
                </a:lnTo>
                <a:lnTo>
                  <a:pt x="1166657" y="7886"/>
                </a:lnTo>
                <a:lnTo>
                  <a:pt x="1171524" y="7637"/>
                </a:lnTo>
                <a:lnTo>
                  <a:pt x="1176391" y="7385"/>
                </a:lnTo>
                <a:lnTo>
                  <a:pt x="1181012" y="7146"/>
                </a:lnTo>
                <a:lnTo>
                  <a:pt x="1185628" y="6899"/>
                </a:lnTo>
                <a:lnTo>
                  <a:pt x="1190243" y="6665"/>
                </a:lnTo>
                <a:lnTo>
                  <a:pt x="1195099" y="6419"/>
                </a:lnTo>
                <a:lnTo>
                  <a:pt x="1199955" y="6179"/>
                </a:lnTo>
                <a:lnTo>
                  <a:pt x="1204811" y="5945"/>
                </a:lnTo>
                <a:lnTo>
                  <a:pt x="1209908" y="5699"/>
                </a:lnTo>
                <a:lnTo>
                  <a:pt x="1215015" y="5589"/>
                </a:lnTo>
                <a:lnTo>
                  <a:pt x="1220106" y="5224"/>
                </a:lnTo>
                <a:lnTo>
                  <a:pt x="1225219" y="4858"/>
                </a:lnTo>
                <a:lnTo>
                  <a:pt x="1230309" y="4109"/>
                </a:lnTo>
                <a:lnTo>
                  <a:pt x="1235428" y="3751"/>
                </a:lnTo>
                <a:lnTo>
                  <a:pt x="1240753" y="3378"/>
                </a:lnTo>
                <a:lnTo>
                  <a:pt x="1246101" y="3151"/>
                </a:lnTo>
                <a:lnTo>
                  <a:pt x="1251438" y="3030"/>
                </a:lnTo>
                <a:lnTo>
                  <a:pt x="1256785" y="2910"/>
                </a:lnTo>
                <a:lnTo>
                  <a:pt x="1262139" y="3159"/>
                </a:lnTo>
                <a:lnTo>
                  <a:pt x="1267481" y="3030"/>
                </a:lnTo>
                <a:lnTo>
                  <a:pt x="1272594" y="2908"/>
                </a:lnTo>
                <a:lnTo>
                  <a:pt x="1277696" y="2410"/>
                </a:lnTo>
                <a:lnTo>
                  <a:pt x="1282803" y="2278"/>
                </a:lnTo>
                <a:lnTo>
                  <a:pt x="1287419" y="2158"/>
                </a:lnTo>
                <a:lnTo>
                  <a:pt x="1292040" y="2278"/>
                </a:lnTo>
                <a:lnTo>
                  <a:pt x="1296656" y="2278"/>
                </a:lnTo>
                <a:lnTo>
                  <a:pt x="1301271" y="2278"/>
                </a:lnTo>
                <a:lnTo>
                  <a:pt x="1305887" y="2278"/>
                </a:lnTo>
                <a:lnTo>
                  <a:pt x="1310503" y="2278"/>
                </a:lnTo>
                <a:lnTo>
                  <a:pt x="1315124" y="2278"/>
                </a:lnTo>
                <a:lnTo>
                  <a:pt x="1319740" y="2395"/>
                </a:lnTo>
                <a:lnTo>
                  <a:pt x="1324355" y="2278"/>
                </a:lnTo>
                <a:lnTo>
                  <a:pt x="1329217" y="2154"/>
                </a:lnTo>
                <a:lnTo>
                  <a:pt x="1334067" y="1677"/>
                </a:lnTo>
                <a:lnTo>
                  <a:pt x="1338923" y="1557"/>
                </a:lnTo>
                <a:lnTo>
                  <a:pt x="1343779" y="1437"/>
                </a:lnTo>
                <a:lnTo>
                  <a:pt x="1348641" y="1557"/>
                </a:lnTo>
                <a:lnTo>
                  <a:pt x="1353497" y="1557"/>
                </a:lnTo>
                <a:lnTo>
                  <a:pt x="1358593" y="1557"/>
                </a:lnTo>
                <a:lnTo>
                  <a:pt x="1363695" y="1680"/>
                </a:lnTo>
                <a:lnTo>
                  <a:pt x="1368786" y="1557"/>
                </a:lnTo>
                <a:lnTo>
                  <a:pt x="1373658" y="1440"/>
                </a:lnTo>
                <a:lnTo>
                  <a:pt x="1378520" y="957"/>
                </a:lnTo>
                <a:lnTo>
                  <a:pt x="1383387" y="837"/>
                </a:lnTo>
                <a:lnTo>
                  <a:pt x="1388243" y="717"/>
                </a:lnTo>
                <a:lnTo>
                  <a:pt x="1393105" y="837"/>
                </a:lnTo>
                <a:lnTo>
                  <a:pt x="1397961" y="837"/>
                </a:lnTo>
                <a:lnTo>
                  <a:pt x="1402817" y="837"/>
                </a:lnTo>
                <a:lnTo>
                  <a:pt x="1407678" y="960"/>
                </a:lnTo>
                <a:lnTo>
                  <a:pt x="1412529" y="837"/>
                </a:lnTo>
                <a:lnTo>
                  <a:pt x="1417150" y="720"/>
                </a:lnTo>
                <a:lnTo>
                  <a:pt x="1421760" y="240"/>
                </a:lnTo>
                <a:lnTo>
                  <a:pt x="1426381" y="116"/>
                </a:lnTo>
                <a:lnTo>
                  <a:pt x="1430751" y="0"/>
                </a:lnTo>
                <a:lnTo>
                  <a:pt x="1435132" y="116"/>
                </a:lnTo>
                <a:lnTo>
                  <a:pt x="1439507" y="116"/>
                </a:lnTo>
                <a:lnTo>
                  <a:pt x="1443397" y="116"/>
                </a:lnTo>
                <a:lnTo>
                  <a:pt x="1447280" y="116"/>
                </a:lnTo>
                <a:lnTo>
                  <a:pt x="1451164" y="116"/>
                </a:lnTo>
                <a:lnTo>
                  <a:pt x="1454321" y="116"/>
                </a:lnTo>
                <a:lnTo>
                  <a:pt x="1457473" y="116"/>
                </a:lnTo>
                <a:lnTo>
                  <a:pt x="1460630" y="116"/>
                </a:lnTo>
                <a:lnTo>
                  <a:pt x="1463793" y="116"/>
                </a:lnTo>
                <a:lnTo>
                  <a:pt x="1466956" y="116"/>
                </a:lnTo>
                <a:lnTo>
                  <a:pt x="1470124" y="116"/>
                </a:lnTo>
                <a:lnTo>
                  <a:pt x="1473276" y="116"/>
                </a:lnTo>
                <a:lnTo>
                  <a:pt x="1476433" y="116"/>
                </a:lnTo>
                <a:lnTo>
                  <a:pt x="1479585" y="116"/>
                </a:lnTo>
                <a:lnTo>
                  <a:pt x="1482742" y="116"/>
                </a:lnTo>
                <a:lnTo>
                  <a:pt x="1485893" y="116"/>
                </a:lnTo>
                <a:lnTo>
                  <a:pt x="1489051" y="116"/>
                </a:lnTo>
                <a:lnTo>
                  <a:pt x="1492213" y="116"/>
                </a:lnTo>
                <a:lnTo>
                  <a:pt x="1495376" y="116"/>
                </a:lnTo>
                <a:lnTo>
                  <a:pt x="1498545" y="116"/>
                </a:lnTo>
                <a:lnTo>
                  <a:pt x="1502188" y="116"/>
                </a:lnTo>
                <a:lnTo>
                  <a:pt x="1505837" y="116"/>
                </a:lnTo>
                <a:lnTo>
                  <a:pt x="1509480" y="116"/>
                </a:lnTo>
                <a:lnTo>
                  <a:pt x="1512632" y="116"/>
                </a:lnTo>
                <a:lnTo>
                  <a:pt x="1515789" y="116"/>
                </a:lnTo>
                <a:lnTo>
                  <a:pt x="1518941" y="116"/>
                </a:lnTo>
                <a:lnTo>
                  <a:pt x="1522590" y="116"/>
                </a:lnTo>
                <a:lnTo>
                  <a:pt x="1526233" y="116"/>
                </a:lnTo>
                <a:lnTo>
                  <a:pt x="1529877" y="116"/>
                </a:lnTo>
                <a:lnTo>
                  <a:pt x="1533034" y="116"/>
                </a:lnTo>
                <a:lnTo>
                  <a:pt x="1536185" y="116"/>
                </a:lnTo>
                <a:lnTo>
                  <a:pt x="1539343" y="116"/>
                </a:lnTo>
                <a:lnTo>
                  <a:pt x="1542505" y="116"/>
                </a:lnTo>
                <a:lnTo>
                  <a:pt x="1545668" y="116"/>
                </a:lnTo>
                <a:lnTo>
                  <a:pt x="1548837" y="116"/>
                </a:lnTo>
                <a:lnTo>
                  <a:pt x="1551748" y="116"/>
                </a:lnTo>
                <a:lnTo>
                  <a:pt x="1554665" y="116"/>
                </a:lnTo>
                <a:lnTo>
                  <a:pt x="1557576" y="116"/>
                </a:lnTo>
                <a:lnTo>
                  <a:pt x="1560013" y="116"/>
                </a:lnTo>
                <a:lnTo>
                  <a:pt x="1562443" y="116"/>
                </a:lnTo>
                <a:lnTo>
                  <a:pt x="1564880" y="116"/>
                </a:lnTo>
                <a:lnTo>
                  <a:pt x="1567305" y="116"/>
                </a:lnTo>
                <a:lnTo>
                  <a:pt x="1569725" y="116"/>
                </a:lnTo>
                <a:lnTo>
                  <a:pt x="1572150" y="116"/>
                </a:lnTo>
                <a:lnTo>
                  <a:pt x="1574340" y="116"/>
                </a:lnTo>
                <a:lnTo>
                  <a:pt x="1576536" y="116"/>
                </a:lnTo>
                <a:lnTo>
                  <a:pt x="1578727" y="116"/>
                </a:lnTo>
                <a:lnTo>
                  <a:pt x="1580180" y="116"/>
                </a:lnTo>
                <a:lnTo>
                  <a:pt x="1581633" y="116"/>
                </a:lnTo>
                <a:lnTo>
                  <a:pt x="1583085" y="116"/>
                </a:lnTo>
                <a:lnTo>
                  <a:pt x="1584298" y="116"/>
                </a:lnTo>
                <a:lnTo>
                  <a:pt x="1585505" y="116"/>
                </a:lnTo>
                <a:lnTo>
                  <a:pt x="1586718" y="116"/>
                </a:lnTo>
                <a:lnTo>
                  <a:pt x="1587450" y="116"/>
                </a:lnTo>
                <a:lnTo>
                  <a:pt x="1588182" y="116"/>
                </a:lnTo>
                <a:lnTo>
                  <a:pt x="1588914" y="116"/>
                </a:lnTo>
                <a:lnTo>
                  <a:pt x="1589406" y="116"/>
                </a:lnTo>
                <a:lnTo>
                  <a:pt x="1589892" y="116"/>
                </a:lnTo>
                <a:lnTo>
                  <a:pt x="1590383" y="116"/>
                </a:lnTo>
                <a:lnTo>
                  <a:pt x="1590864" y="116"/>
                </a:lnTo>
                <a:lnTo>
                  <a:pt x="1591345" y="116"/>
                </a:lnTo>
                <a:lnTo>
                  <a:pt x="1591825" y="116"/>
                </a:lnTo>
                <a:lnTo>
                  <a:pt x="1592317" y="116"/>
                </a:lnTo>
                <a:lnTo>
                  <a:pt x="1592809" y="116"/>
                </a:lnTo>
                <a:lnTo>
                  <a:pt x="1593300" y="116"/>
                </a:lnTo>
                <a:lnTo>
                  <a:pt x="1593541" y="116"/>
                </a:lnTo>
                <a:lnTo>
                  <a:pt x="1593781" y="116"/>
                </a:lnTo>
                <a:lnTo>
                  <a:pt x="1594021" y="116"/>
                </a:lnTo>
                <a:lnTo>
                  <a:pt x="1594261" y="116"/>
                </a:lnTo>
                <a:lnTo>
                  <a:pt x="1594502" y="116"/>
                </a:lnTo>
                <a:lnTo>
                  <a:pt x="1594742" y="116"/>
                </a:lnTo>
                <a:lnTo>
                  <a:pt x="1594994" y="116"/>
                </a:lnTo>
                <a:lnTo>
                  <a:pt x="1595245" y="116"/>
                </a:lnTo>
                <a:lnTo>
                  <a:pt x="1595491" y="116"/>
                </a:lnTo>
                <a:lnTo>
                  <a:pt x="1595731" y="116"/>
                </a:lnTo>
                <a:lnTo>
                  <a:pt x="1595971" y="116"/>
                </a:lnTo>
                <a:lnTo>
                  <a:pt x="1596212" y="116"/>
                </a:lnTo>
                <a:lnTo>
                  <a:pt x="1596212" y="357"/>
                </a:lnTo>
                <a:lnTo>
                  <a:pt x="1596307" y="789"/>
                </a:lnTo>
                <a:lnTo>
                  <a:pt x="1593876" y="2001"/>
                </a:lnTo>
                <a:lnTo>
                  <a:pt x="1591272" y="2626"/>
                </a:lnTo>
                <a:lnTo>
                  <a:pt x="1588914" y="3751"/>
                </a:lnTo>
                <a:lnTo>
                  <a:pt x="1586164" y="5060"/>
                </a:lnTo>
                <a:lnTo>
                  <a:pt x="1580889" y="8138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76235" y="1928878"/>
            <a:ext cx="463804" cy="40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08492" y="4817985"/>
            <a:ext cx="457200" cy="17145"/>
          </a:xfrm>
          <a:custGeom>
            <a:avLst/>
            <a:gdLst/>
            <a:ahLst/>
            <a:cxnLst/>
            <a:rect l="l" t="t" r="r" b="b"/>
            <a:pathLst>
              <a:path w="457200" h="17145">
                <a:moveTo>
                  <a:pt x="15290" y="16764"/>
                </a:moveTo>
                <a:lnTo>
                  <a:pt x="5959" y="8130"/>
                </a:lnTo>
                <a:lnTo>
                  <a:pt x="1473" y="3634"/>
                </a:lnTo>
                <a:lnTo>
                  <a:pt x="1473" y="3154"/>
                </a:lnTo>
                <a:lnTo>
                  <a:pt x="1473" y="2914"/>
                </a:lnTo>
                <a:lnTo>
                  <a:pt x="1222" y="2673"/>
                </a:lnTo>
                <a:lnTo>
                  <a:pt x="971" y="2434"/>
                </a:lnTo>
                <a:lnTo>
                  <a:pt x="720" y="2193"/>
                </a:lnTo>
                <a:lnTo>
                  <a:pt x="480" y="2193"/>
                </a:lnTo>
                <a:lnTo>
                  <a:pt x="240" y="2193"/>
                </a:lnTo>
                <a:lnTo>
                  <a:pt x="0" y="2193"/>
                </a:lnTo>
                <a:lnTo>
                  <a:pt x="2182" y="2193"/>
                </a:lnTo>
                <a:lnTo>
                  <a:pt x="4365" y="2193"/>
                </a:lnTo>
                <a:lnTo>
                  <a:pt x="6548" y="2193"/>
                </a:lnTo>
                <a:lnTo>
                  <a:pt x="10194" y="2193"/>
                </a:lnTo>
                <a:lnTo>
                  <a:pt x="13839" y="2193"/>
                </a:lnTo>
                <a:lnTo>
                  <a:pt x="17484" y="2193"/>
                </a:lnTo>
                <a:lnTo>
                  <a:pt x="22832" y="2193"/>
                </a:lnTo>
                <a:lnTo>
                  <a:pt x="28180" y="2193"/>
                </a:lnTo>
                <a:lnTo>
                  <a:pt x="33527" y="2193"/>
                </a:lnTo>
                <a:lnTo>
                  <a:pt x="39847" y="2193"/>
                </a:lnTo>
                <a:lnTo>
                  <a:pt x="46166" y="2193"/>
                </a:lnTo>
                <a:lnTo>
                  <a:pt x="52485" y="2193"/>
                </a:lnTo>
                <a:lnTo>
                  <a:pt x="59776" y="2193"/>
                </a:lnTo>
                <a:lnTo>
                  <a:pt x="67067" y="2193"/>
                </a:lnTo>
                <a:lnTo>
                  <a:pt x="74357" y="2193"/>
                </a:lnTo>
                <a:lnTo>
                  <a:pt x="81888" y="2193"/>
                </a:lnTo>
                <a:lnTo>
                  <a:pt x="89426" y="1945"/>
                </a:lnTo>
                <a:lnTo>
                  <a:pt x="132173" y="5057"/>
                </a:lnTo>
                <a:lnTo>
                  <a:pt x="139219" y="5828"/>
                </a:lnTo>
                <a:lnTo>
                  <a:pt x="145543" y="6520"/>
                </a:lnTo>
                <a:lnTo>
                  <a:pt x="151839" y="7534"/>
                </a:lnTo>
                <a:lnTo>
                  <a:pt x="158177" y="8022"/>
                </a:lnTo>
                <a:lnTo>
                  <a:pt x="164466" y="8505"/>
                </a:lnTo>
                <a:lnTo>
                  <a:pt x="170794" y="8487"/>
                </a:lnTo>
                <a:lnTo>
                  <a:pt x="177102" y="8742"/>
                </a:lnTo>
                <a:lnTo>
                  <a:pt x="182691" y="8967"/>
                </a:lnTo>
                <a:lnTo>
                  <a:pt x="188275" y="9342"/>
                </a:lnTo>
                <a:lnTo>
                  <a:pt x="193866" y="9462"/>
                </a:lnTo>
                <a:lnTo>
                  <a:pt x="199451" y="9582"/>
                </a:lnTo>
                <a:lnTo>
                  <a:pt x="205042" y="9462"/>
                </a:lnTo>
                <a:lnTo>
                  <a:pt x="210630" y="9462"/>
                </a:lnTo>
                <a:lnTo>
                  <a:pt x="376338" y="9462"/>
                </a:lnTo>
                <a:lnTo>
                  <a:pt x="380968" y="9708"/>
                </a:lnTo>
                <a:lnTo>
                  <a:pt x="385571" y="9462"/>
                </a:lnTo>
                <a:lnTo>
                  <a:pt x="389961" y="9228"/>
                </a:lnTo>
                <a:lnTo>
                  <a:pt x="394355" y="8699"/>
                </a:lnTo>
                <a:lnTo>
                  <a:pt x="398701" y="8022"/>
                </a:lnTo>
                <a:lnTo>
                  <a:pt x="402126" y="7488"/>
                </a:lnTo>
                <a:lnTo>
                  <a:pt x="405463" y="6398"/>
                </a:lnTo>
                <a:lnTo>
                  <a:pt x="408884" y="5828"/>
                </a:lnTo>
                <a:lnTo>
                  <a:pt x="411291" y="5427"/>
                </a:lnTo>
                <a:lnTo>
                  <a:pt x="413791" y="5557"/>
                </a:lnTo>
                <a:lnTo>
                  <a:pt x="416185" y="5107"/>
                </a:lnTo>
                <a:lnTo>
                  <a:pt x="417687" y="4825"/>
                </a:lnTo>
                <a:lnTo>
                  <a:pt x="419073" y="3937"/>
                </a:lnTo>
                <a:lnTo>
                  <a:pt x="420573" y="3634"/>
                </a:lnTo>
                <a:lnTo>
                  <a:pt x="421506" y="3446"/>
                </a:lnTo>
                <a:lnTo>
                  <a:pt x="422535" y="3769"/>
                </a:lnTo>
                <a:lnTo>
                  <a:pt x="423487" y="3634"/>
                </a:lnTo>
                <a:lnTo>
                  <a:pt x="424226" y="3529"/>
                </a:lnTo>
                <a:lnTo>
                  <a:pt x="424908" y="3036"/>
                </a:lnTo>
                <a:lnTo>
                  <a:pt x="425648" y="2914"/>
                </a:lnTo>
                <a:lnTo>
                  <a:pt x="426360" y="2796"/>
                </a:lnTo>
                <a:lnTo>
                  <a:pt x="427110" y="2914"/>
                </a:lnTo>
                <a:lnTo>
                  <a:pt x="427842" y="2914"/>
                </a:lnTo>
                <a:lnTo>
                  <a:pt x="428573" y="2914"/>
                </a:lnTo>
                <a:lnTo>
                  <a:pt x="429304" y="2914"/>
                </a:lnTo>
                <a:lnTo>
                  <a:pt x="430036" y="2914"/>
                </a:lnTo>
                <a:lnTo>
                  <a:pt x="430767" y="2914"/>
                </a:lnTo>
                <a:lnTo>
                  <a:pt x="431512" y="3015"/>
                </a:lnTo>
                <a:lnTo>
                  <a:pt x="432229" y="2914"/>
                </a:lnTo>
                <a:lnTo>
                  <a:pt x="433215" y="2775"/>
                </a:lnTo>
                <a:lnTo>
                  <a:pt x="434157" y="2332"/>
                </a:lnTo>
                <a:lnTo>
                  <a:pt x="435143" y="2193"/>
                </a:lnTo>
                <a:lnTo>
                  <a:pt x="435860" y="2092"/>
                </a:lnTo>
                <a:lnTo>
                  <a:pt x="436605" y="2193"/>
                </a:lnTo>
                <a:lnTo>
                  <a:pt x="437337" y="2193"/>
                </a:lnTo>
                <a:lnTo>
                  <a:pt x="437817" y="2193"/>
                </a:lnTo>
                <a:lnTo>
                  <a:pt x="438346" y="2338"/>
                </a:lnTo>
                <a:lnTo>
                  <a:pt x="438777" y="2193"/>
                </a:lnTo>
                <a:lnTo>
                  <a:pt x="439066" y="2097"/>
                </a:lnTo>
                <a:lnTo>
                  <a:pt x="439209" y="1614"/>
                </a:lnTo>
                <a:lnTo>
                  <a:pt x="439498" y="1473"/>
                </a:lnTo>
                <a:lnTo>
                  <a:pt x="439701" y="1374"/>
                </a:lnTo>
                <a:lnTo>
                  <a:pt x="440052" y="1575"/>
                </a:lnTo>
                <a:lnTo>
                  <a:pt x="440251" y="1473"/>
                </a:lnTo>
                <a:lnTo>
                  <a:pt x="440543" y="1324"/>
                </a:lnTo>
                <a:lnTo>
                  <a:pt x="440731" y="971"/>
                </a:lnTo>
                <a:lnTo>
                  <a:pt x="440971" y="720"/>
                </a:lnTo>
                <a:lnTo>
                  <a:pt x="440971" y="480"/>
                </a:lnTo>
                <a:lnTo>
                  <a:pt x="440971" y="240"/>
                </a:lnTo>
                <a:lnTo>
                  <a:pt x="440971" y="0"/>
                </a:lnTo>
                <a:lnTo>
                  <a:pt x="441212" y="0"/>
                </a:lnTo>
                <a:lnTo>
                  <a:pt x="441451" y="0"/>
                </a:lnTo>
                <a:lnTo>
                  <a:pt x="441692" y="0"/>
                </a:lnTo>
                <a:lnTo>
                  <a:pt x="442423" y="0"/>
                </a:lnTo>
                <a:lnTo>
                  <a:pt x="443154" y="0"/>
                </a:lnTo>
                <a:lnTo>
                  <a:pt x="443885" y="0"/>
                </a:lnTo>
                <a:lnTo>
                  <a:pt x="445828" y="0"/>
                </a:lnTo>
                <a:lnTo>
                  <a:pt x="447771" y="0"/>
                </a:lnTo>
                <a:lnTo>
                  <a:pt x="449713" y="0"/>
                </a:lnTo>
                <a:lnTo>
                  <a:pt x="452147" y="0"/>
                </a:lnTo>
                <a:lnTo>
                  <a:pt x="457015" y="0"/>
                </a:lnTo>
              </a:path>
            </a:pathLst>
          </a:custGeom>
          <a:ln w="11175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12896" y="4745341"/>
            <a:ext cx="1323969" cy="1168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2598" y="6285765"/>
            <a:ext cx="1039749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5"/>
              </a:lnSpc>
              <a:tabLst>
                <a:tab pos="6163945" algn="l"/>
                <a:tab pos="8757285" algn="l"/>
              </a:tabLst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1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 Johnson	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3525" spc="7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7" baseline="-3546" dirty="0">
                <a:solidFill>
                  <a:srgbClr val="FFFFFF"/>
                </a:solidFill>
                <a:latin typeface="Arial"/>
                <a:cs typeface="Arial"/>
              </a:rPr>
              <a:t>-	27 Jan</a:t>
            </a:r>
            <a:r>
              <a:rPr sz="3525" spc="-120" baseline="-35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25" spc="-15" baseline="-354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525" baseline="-354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898" y="6278648"/>
            <a:ext cx="5506720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43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Andrej Karpathy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75"/>
              </a:lnSpc>
            </a:pPr>
            <a:r>
              <a:rPr sz="3525" spc="-15" baseline="2364" dirty="0"/>
              <a:t>Lecture </a:t>
            </a:r>
            <a:r>
              <a:rPr sz="3525" spc="-7" baseline="2364" dirty="0"/>
              <a:t>7 -</a:t>
            </a:r>
            <a:r>
              <a:rPr sz="3525" spc="-240" baseline="2364" dirty="0"/>
              <a:t> </a:t>
            </a:r>
            <a:r>
              <a:rPr sz="2350" spc="-5" dirty="0"/>
              <a:t>88</a:t>
            </a:r>
            <a:endParaRPr sz="2350"/>
          </a:p>
        </p:txBody>
      </p:sp>
      <p:sp>
        <p:nvSpPr>
          <p:cNvPr id="18" name="object 18"/>
          <p:cNvSpPr txBox="1"/>
          <p:nvPr/>
        </p:nvSpPr>
        <p:spPr>
          <a:xfrm>
            <a:off x="8917305" y="6273065"/>
            <a:ext cx="16656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5"/>
              </a:lnSpc>
            </a:pPr>
            <a:r>
              <a:rPr sz="2350" spc="-5" dirty="0">
                <a:solidFill>
                  <a:srgbClr val="FFFFFF"/>
                </a:solidFill>
                <a:latin typeface="Arial"/>
                <a:cs typeface="Arial"/>
              </a:rPr>
              <a:t>27 Jan</a:t>
            </a:r>
            <a:r>
              <a:rPr sz="23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70B805-6B39-45D9-80D7-153F472C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5" y="1333500"/>
            <a:ext cx="83629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8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A7252F-D32C-4FAE-BBD2-F43B13A5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62" y="1423987"/>
            <a:ext cx="82962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6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BF22DB-BC97-400D-A32B-50CA9169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37" y="428625"/>
            <a:ext cx="8696325" cy="46958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D731CFA-F77B-4BB1-B8F6-C24C574DBC47}"/>
              </a:ext>
            </a:extLst>
          </p:cNvPr>
          <p:cNvSpPr/>
          <p:nvPr/>
        </p:nvSpPr>
        <p:spPr>
          <a:xfrm>
            <a:off x="698500" y="5534025"/>
            <a:ext cx="9677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인접한 픽셀들끼리 높은 지역적 관계</a:t>
            </a:r>
            <a:r>
              <a:rPr lang="en-US" altLang="ko-KR" dirty="0"/>
              <a:t>(local relationship)</a:t>
            </a:r>
            <a:r>
              <a:rPr lang="ko-KR" altLang="en-US" dirty="0"/>
              <a:t>를 갖음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NN</a:t>
            </a:r>
            <a:r>
              <a:rPr lang="ko-KR" altLang="en-US" dirty="0"/>
              <a:t>은 </a:t>
            </a:r>
            <a:r>
              <a:rPr lang="en-US" altLang="ko-KR" dirty="0"/>
              <a:t>local relationship</a:t>
            </a:r>
            <a:r>
              <a:rPr lang="ko-KR" altLang="en-US" dirty="0"/>
              <a:t>을 고려하지 못함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이러한 단점을 극복한 것이 바로 </a:t>
            </a:r>
            <a:r>
              <a:rPr lang="en-US" altLang="ko-KR" b="1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29271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2614</Words>
  <Application>Microsoft Office PowerPoint</Application>
  <PresentationFormat>사용자 지정</PresentationFormat>
  <Paragraphs>483</Paragraphs>
  <Slides>69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맑은 고딕</vt:lpstr>
      <vt:lpstr>Arial</vt:lpstr>
      <vt:lpstr>Calibri</vt:lpstr>
      <vt:lpstr>Cambria Math</vt:lpstr>
      <vt:lpstr>Times New Roman</vt:lpstr>
      <vt:lpstr>Verdana</vt:lpstr>
      <vt:lpstr>Office Theme</vt:lpstr>
      <vt:lpstr>PowerPoint 프레젠테이션</vt:lpstr>
      <vt:lpstr>'The only limit is your imagination'</vt:lpstr>
      <vt:lpstr>PowerPoint 프레젠테이션</vt:lpstr>
      <vt:lpstr>A bit of history: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Start with an image (width x hight x depth)</vt:lpstr>
      <vt:lpstr>Let’s focus on a small area only</vt:lpstr>
      <vt:lpstr>Let’s focus on a small area only (5x5x3)</vt:lpstr>
      <vt:lpstr>PowerPoint 프레젠테이션</vt:lpstr>
      <vt:lpstr>Get one number using the filter</vt:lpstr>
      <vt:lpstr>Let’s look at other areas with the same filter (w)</vt:lpstr>
      <vt:lpstr>Let’s look at other areas with the same filter (w)</vt:lpstr>
      <vt:lpstr>Let’s look at other areas with the same filter (w)</vt:lpstr>
      <vt:lpstr>Let’s look at other areas with the same filter (w)</vt:lpstr>
      <vt:lpstr>Let’s look at other areas with the same filter (w)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PowerPoint 프레젠테이션</vt:lpstr>
      <vt:lpstr>In practice: Common to zero pad the border</vt:lpstr>
      <vt:lpstr>In practice: Common to zero pad the border</vt:lpstr>
      <vt:lpstr>In practice: Common to zero pad the border</vt:lpstr>
      <vt:lpstr>Swiping the entire image</vt:lpstr>
      <vt:lpstr>Swiping the entire image</vt:lpstr>
      <vt:lpstr>Swiping the entire image</vt:lpstr>
      <vt:lpstr>Convolution layers</vt:lpstr>
      <vt:lpstr>Convolution layers</vt:lpstr>
      <vt:lpstr>Convolution layers How many weight variables? How to set them?</vt:lpstr>
      <vt:lpstr>PowerPoint 프레젠테이션</vt:lpstr>
      <vt:lpstr>PowerPoint 프레젠테이션</vt:lpstr>
      <vt:lpstr>Pooling layer (sampling)</vt:lpstr>
      <vt:lpstr>MAX POOLING</vt:lpstr>
      <vt:lpstr>PowerPoint 프레젠테이션</vt:lpstr>
      <vt:lpstr>PowerPoint 프레젠테이션</vt:lpstr>
      <vt:lpstr>Fully Connected Layer (FC layer) - Contains neurons that connect to the entire input volume, as in ordinary Neural  Networks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Case Study: LeNet-5</vt:lpstr>
      <vt:lpstr>Case Study: AlexNet [Krizhevsky et al. 2012]</vt:lpstr>
      <vt:lpstr>Case Study: AlexNet [Krizhevsky et al. 2012]</vt:lpstr>
      <vt:lpstr>Case Study: AlexNet [Krizhevsky et al. 2012]</vt:lpstr>
      <vt:lpstr>Case Study: AlexNet</vt:lpstr>
      <vt:lpstr>Case Study: AlexNet [Krizhevsky et al. 2012]</vt:lpstr>
      <vt:lpstr>Case Study: GoogLeNet</vt:lpstr>
      <vt:lpstr>Case Study: ResNet</vt:lpstr>
      <vt:lpstr>Case Study: ResNet</vt:lpstr>
      <vt:lpstr>Case Study:  ResNet</vt:lpstr>
      <vt:lpstr>Case Study: ResNet</vt:lpstr>
      <vt:lpstr>Case Study: ResNet</vt:lpstr>
      <vt:lpstr>Convolutional Neural Networks for Sentence Classification  [Yoon Kim, 2014]</vt:lpstr>
      <vt:lpstr>Case Study Bonus: DeepMind’s AlphaGo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 </cp:lastModifiedBy>
  <cp:revision>10</cp:revision>
  <dcterms:created xsi:type="dcterms:W3CDTF">2018-08-08T06:39:55Z</dcterms:created>
  <dcterms:modified xsi:type="dcterms:W3CDTF">2018-08-20T15:41:17Z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2018-08-08T00:00:00Z</vt:filetime>
  </property>
</Properties>
</file>